
<file path=[Content_Types].xml><?xml version="1.0" encoding="utf-8"?>
<Types xmlns="http://schemas.openxmlformats.org/package/2006/content-types">
  <Default Extension="emf" ContentType="image/x-emf"/>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 id="2147483660" r:id="rId2"/>
  </p:sldMasterIdLst>
  <p:notesMasterIdLst>
    <p:notesMasterId r:id="rId28"/>
  </p:notesMasterIdLst>
  <p:sldIdLst>
    <p:sldId id="256" r:id="rId3"/>
    <p:sldId id="1178" r:id="rId4"/>
    <p:sldId id="1141" r:id="rId5"/>
    <p:sldId id="1142" r:id="rId6"/>
    <p:sldId id="1169" r:id="rId7"/>
    <p:sldId id="1112" r:id="rId8"/>
    <p:sldId id="1175" r:id="rId9"/>
    <p:sldId id="1036" r:id="rId10"/>
    <p:sldId id="1176" r:id="rId11"/>
    <p:sldId id="1179" r:id="rId12"/>
    <p:sldId id="1180" r:id="rId13"/>
    <p:sldId id="257" r:id="rId14"/>
    <p:sldId id="258" r:id="rId15"/>
    <p:sldId id="1182" r:id="rId16"/>
    <p:sldId id="259" r:id="rId17"/>
    <p:sldId id="260" r:id="rId18"/>
    <p:sldId id="261" r:id="rId19"/>
    <p:sldId id="262" r:id="rId20"/>
    <p:sldId id="263" r:id="rId21"/>
    <p:sldId id="264" r:id="rId22"/>
    <p:sldId id="265" r:id="rId23"/>
    <p:sldId id="266" r:id="rId24"/>
    <p:sldId id="267" r:id="rId25"/>
    <p:sldId id="1181" r:id="rId26"/>
    <p:sldId id="268" r:id="rId27"/>
  </p:sldIdLst>
  <p:sldSz cx="9144000" cy="5143500" type="screen16x9"/>
  <p:notesSz cx="6858000" cy="9144000"/>
  <p:embeddedFontLst>
    <p:embeddedFont>
      <p:font typeface="Calibri" panose="020F0502020204030204" pitchFamily="34" charset="0"/>
      <p:regular r:id="rId29"/>
      <p:bold r:id="rId30"/>
      <p:italic r:id="rId31"/>
      <p:boldItalic r:id="rId32"/>
    </p:embeddedFont>
    <p:embeddedFont>
      <p:font typeface="Lato" panose="020F0502020204030203" pitchFamily="34" charset="0"/>
      <p:regular r:id="rId33"/>
      <p:bold r:id="rId34"/>
      <p:italic r:id="rId35"/>
      <p:boldItalic r:id="rId36"/>
    </p:embeddedFont>
    <p:embeddedFont>
      <p:font typeface="Noto Sans" panose="020B0502040504020204" pitchFamily="34" charset="0"/>
      <p:regular r:id="rId37"/>
      <p:bold r:id="rId38"/>
      <p:italic r:id="rId39"/>
      <p:boldItalic r:id="rId40"/>
    </p:embeddedFont>
    <p:embeddedFont>
      <p:font typeface="Raleway" pitchFamily="2" charset="77"/>
      <p:regular r:id="rId41"/>
      <p:bold r:id="rId42"/>
      <p:italic r:id="rId43"/>
      <p:boldItalic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81"/>
  </p:normalViewPr>
  <p:slideViewPr>
    <p:cSldViewPr snapToGrid="0">
      <p:cViewPr varScale="1">
        <p:scale>
          <a:sx n="143" d="100"/>
          <a:sy n="143" d="100"/>
        </p:scale>
        <p:origin x="760" y="19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1.fntdata"/><Relationship Id="rId21" Type="http://schemas.openxmlformats.org/officeDocument/2006/relationships/slide" Target="slides/slide19.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3.fntdata"/><Relationship Id="rId44" Type="http://schemas.openxmlformats.org/officeDocument/2006/relationships/font" Target="fonts/font1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28e9183da33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28e9183da33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28e9183da33_0_5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28e9183da33_0_5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28e9183da33_0_6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28e9183da33_0_6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28e9183da33_0_6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28e9183da33_0_6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28e9183da33_0_6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28e9183da33_0_6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28e9183da33_0_6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28e9183da33_0_6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28e9183da33_0_6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28e9183da33_0_6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28e9183da33_0_5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28e9183da33_0_5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28e9183da33_0_6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28e9183da33_0_6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28e9183da33_0_6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g28e9183da33_0_65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7" name="Google Shape;157;g28e9183da33_0_65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22</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E" dirty="0"/>
              <a:t>Rudimentary data collection – limited funding, small team</a:t>
            </a:r>
          </a:p>
          <a:p>
            <a:r>
              <a:rPr lang="en-AE" dirty="0"/>
              <a:t>Findings : A significant number of EU languages are facing the risk of digital extinction.</a:t>
            </a:r>
            <a:br>
              <a:rPr lang="en-AE" dirty="0"/>
            </a:br>
            <a:r>
              <a:rPr lang="en-AE" dirty="0"/>
              <a:t> Many others will struggle to thrive in the digital age. </a:t>
            </a:r>
            <a:br>
              <a:rPr lang="en-AE" dirty="0"/>
            </a:br>
            <a:r>
              <a:rPr lang="en-AE" dirty="0"/>
              <a:t>Language barriers continue to persist, hindering the goals of the Digital Single Market</a:t>
            </a:r>
          </a:p>
          <a:p>
            <a:r>
              <a:rPr lang="en-AE" dirty="0"/>
              <a:t>The LT community in Europe is fragmented . </a:t>
            </a:r>
          </a:p>
        </p:txBody>
      </p:sp>
    </p:spTree>
    <p:extLst>
      <p:ext uri="{BB962C8B-B14F-4D97-AF65-F5344CB8AC3E}">
        <p14:creationId xmlns:p14="http://schemas.microsoft.com/office/powerpoint/2010/main" val="39413505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28e9183da33_0_6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28e9183da33_0_6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28e9183da33_0_6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28e9183da33_0_6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031522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2af270cf432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2af270cf432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E" dirty="0"/>
              <a:t>Jill Evans Report on Language Equality in the Digital Age</a:t>
            </a:r>
          </a:p>
        </p:txBody>
      </p:sp>
    </p:spTree>
    <p:extLst>
      <p:ext uri="{BB962C8B-B14F-4D97-AF65-F5344CB8AC3E}">
        <p14:creationId xmlns:p14="http://schemas.microsoft.com/office/powerpoint/2010/main" val="22916985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62480" marR="0" lvl="0" indent="-362480" defTabSz="457200" eaLnBrk="1" fontAlgn="auto" latinLnBrk="0" hangingPunct="1">
              <a:lnSpc>
                <a:spcPct val="117999"/>
              </a:lnSpc>
              <a:spcBef>
                <a:spcPts val="0"/>
              </a:spcBef>
              <a:spcAft>
                <a:spcPts val="0"/>
              </a:spcAft>
              <a:buClrTx/>
              <a:buSzTx/>
              <a:buFont typeface="Arial" panose="020B0604020202020204" pitchFamily="34" charset="0"/>
              <a:buChar char="•"/>
              <a:tabLst/>
              <a:defRPr/>
            </a:pPr>
            <a:r>
              <a:rPr lang="en-US" sz="2000" kern="1200" dirty="0">
                <a:solidFill>
                  <a:schemeClr val="bg1"/>
                </a:solidFill>
                <a:latin typeface="Calibri" panose="020F0502020204030204" pitchFamily="34" charset="0"/>
                <a:cs typeface="Calibri" panose="020F0502020204030204" pitchFamily="34" charset="0"/>
              </a:rPr>
              <a:t>Has</a:t>
            </a:r>
            <a:r>
              <a:rPr lang="en-US" sz="2000" kern="1200" baseline="0" dirty="0">
                <a:solidFill>
                  <a:schemeClr val="bg1"/>
                </a:solidFill>
                <a:latin typeface="Calibri" panose="020F0502020204030204" pitchFamily="34" charset="0"/>
                <a:cs typeface="Calibri" panose="020F0502020204030204" pitchFamily="34" charset="0"/>
              </a:rPr>
              <a:t> there been progress over the last ten years when comparing these results to the respective ones of the 2012 META-NET investigation? Absolutely. More and better language data and tools are available for many languages. Still the state-of-art is always pushed by research and development in few big languages. The rest of the European languages always try to keep pace, following in great distance. As the state-of-art progresses the speakers of these languages still remain in the danger zone of being excluded from the digital society and digital market.  </a:t>
            </a:r>
          </a:p>
          <a:p>
            <a:pPr marL="362480" marR="0" lvl="0" indent="-362480" defTabSz="457200" eaLnBrk="1" fontAlgn="auto" latinLnBrk="0" hangingPunct="1">
              <a:lnSpc>
                <a:spcPct val="117999"/>
              </a:lnSpc>
              <a:spcBef>
                <a:spcPts val="0"/>
              </a:spcBef>
              <a:spcAft>
                <a:spcPts val="0"/>
              </a:spcAft>
              <a:buClrTx/>
              <a:buSzTx/>
              <a:buFont typeface="Arial" panose="020B0604020202020204" pitchFamily="34" charset="0"/>
              <a:buChar char="•"/>
              <a:tabLst/>
              <a:defRPr/>
            </a:pPr>
            <a:endParaRPr lang="en-US" sz="2000" kern="1200" baseline="0" dirty="0">
              <a:solidFill>
                <a:schemeClr val="bg1"/>
              </a:solidFill>
              <a:latin typeface="Calibri" panose="020F0502020204030204" pitchFamily="34" charset="0"/>
              <a:cs typeface="Calibri" panose="020F0502020204030204" pitchFamily="34" charset="0"/>
            </a:endParaRPr>
          </a:p>
          <a:p>
            <a:pPr marL="362480" marR="0" lvl="0" indent="-362480" defTabSz="457200" eaLnBrk="1" fontAlgn="auto" latinLnBrk="0" hangingPunct="1">
              <a:lnSpc>
                <a:spcPct val="117999"/>
              </a:lnSpc>
              <a:spcBef>
                <a:spcPts val="0"/>
              </a:spcBef>
              <a:spcAft>
                <a:spcPts val="0"/>
              </a:spcAft>
              <a:buClrTx/>
              <a:buSzTx/>
              <a:buFont typeface="Arial" panose="020B0604020202020204" pitchFamily="34" charset="0"/>
              <a:buChar char="•"/>
              <a:tabLst/>
              <a:defRPr/>
            </a:pPr>
            <a:r>
              <a:rPr lang="en-US" sz="2000" kern="1200" dirty="0">
                <a:solidFill>
                  <a:schemeClr val="bg1"/>
                </a:solidFill>
                <a:latin typeface="Calibri" panose="020F0502020204030204" pitchFamily="34" charset="0"/>
                <a:cs typeface="Calibri" panose="020F0502020204030204" pitchFamily="34" charset="0"/>
              </a:rPr>
              <a:t>The results of the present comparative </a:t>
            </a:r>
            <a:r>
              <a:rPr lang="en-US" sz="2000" kern="1200" dirty="0" err="1">
                <a:solidFill>
                  <a:schemeClr val="bg1"/>
                </a:solidFill>
                <a:latin typeface="Calibri" panose="020F0502020204030204" pitchFamily="34" charset="0"/>
                <a:cs typeface="Calibri" panose="020F0502020204030204" pitchFamily="34" charset="0"/>
              </a:rPr>
              <a:t>evaluationreflect</a:t>
            </a:r>
            <a:r>
              <a:rPr lang="en-US" sz="2000" kern="1200" dirty="0">
                <a:solidFill>
                  <a:schemeClr val="bg1"/>
                </a:solidFill>
                <a:latin typeface="Calibri" panose="020F0502020204030204" pitchFamily="34" charset="0"/>
                <a:cs typeface="Calibri" panose="020F0502020204030204" pitchFamily="34" charset="0"/>
              </a:rPr>
              <a:t>, in terms of distribution and imbalance, the results of the META-</a:t>
            </a:r>
            <a:r>
              <a:rPr lang="en-US" sz="2000" kern="1200" dirty="0" err="1">
                <a:solidFill>
                  <a:schemeClr val="bg1"/>
                </a:solidFill>
                <a:latin typeface="Calibri" panose="020F0502020204030204" pitchFamily="34" charset="0"/>
                <a:cs typeface="Calibri" panose="020F0502020204030204" pitchFamily="34" charset="0"/>
              </a:rPr>
              <a:t>NETWhite</a:t>
            </a:r>
            <a:r>
              <a:rPr lang="en-US" sz="2000" kern="1200" dirty="0">
                <a:solidFill>
                  <a:schemeClr val="bg1"/>
                </a:solidFill>
                <a:latin typeface="Calibri" panose="020F0502020204030204" pitchFamily="34" charset="0"/>
                <a:cs typeface="Calibri" panose="020F0502020204030204" pitchFamily="34" charset="0"/>
              </a:rPr>
              <a:t> Paper Series \</a:t>
            </a:r>
            <a:r>
              <a:rPr lang="en-US" sz="2000" kern="1200" dirty="0" err="1">
                <a:solidFill>
                  <a:schemeClr val="bg1"/>
                </a:solidFill>
                <a:latin typeface="Calibri" panose="020F0502020204030204" pitchFamily="34" charset="0"/>
                <a:cs typeface="Calibri" panose="020F0502020204030204" pitchFamily="34" charset="0"/>
              </a:rPr>
              <a:t>citep</a:t>
            </a:r>
            <a:r>
              <a:rPr lang="en-US" sz="2000" kern="1200" dirty="0">
                <a:solidFill>
                  <a:schemeClr val="bg1"/>
                </a:solidFill>
                <a:latin typeface="Calibri" panose="020F0502020204030204" pitchFamily="34" charset="0"/>
                <a:cs typeface="Calibri" panose="020F0502020204030204" pitchFamily="34" charset="0"/>
              </a:rPr>
              <a:t>{rehm2012}. The complexities of the analyses clearly differ across the 2012 and 2022 studies, and as such, a direct comparison between the two studies can therefore not be made. However, we can instead compare the relative level of progress made for each language in the meantime. It is undebatable that the technology requirements for a language to be considered digitally supported today have changed significantly (e.g. the prevalent use of virtual assistants, chat bots, improved text analytics capabilities, etc.). Yet also the imbalance in distribution across languages still exists. The results of this analysis are only informative of the relative positioning of languages, but not of the progress achieved within a specific language. The LT field as a whole has significantly progressed in the last ten years and remarkable progress has been achieved  for specific languages in terms of quantity, quality and coverage of tools and language resources. Yet, the abysmal distance between the best supported languages and the minimally supported ones is still evidenced in 2022. It is exactly this distance that needs to be ideally eliminated, if not at least reduced, in order to move towards Digital Language Equality and avert the risks of digital extinction. </a:t>
            </a:r>
          </a:p>
          <a:p>
            <a:endParaRPr lang="de-DE" dirty="0"/>
          </a:p>
        </p:txBody>
      </p:sp>
    </p:spTree>
    <p:extLst>
      <p:ext uri="{BB962C8B-B14F-4D97-AF65-F5344CB8AC3E}">
        <p14:creationId xmlns:p14="http://schemas.microsoft.com/office/powerpoint/2010/main" val="22365014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Calibri" panose="020F0502020204030204" pitchFamily="34" charset="0"/>
              </a:rPr>
              <a:t>When all these findings come together into a single DLE score, (this is the graph we presented in the very beginning), it is obvious that except for English and, to a certain extent, German, Spanish and French, all European languages are massively under-resourced in terms of data, tools and technologies.</a:t>
            </a:r>
            <a:endParaRPr lang="el-GR" sz="1800" dirty="0">
              <a:effectLst/>
              <a:latin typeface="Calibri" panose="020F0502020204030204" pitchFamily="34" charset="0"/>
              <a:ea typeface="Calibri" panose="020F0502020204030204" pitchFamily="34" charset="0"/>
              <a:cs typeface="Arial" panose="020B0604020202020204" pitchFamily="34" charset="0"/>
            </a:endParaRPr>
          </a:p>
          <a:p>
            <a:endParaRPr lang="de-DE" dirty="0"/>
          </a:p>
        </p:txBody>
      </p:sp>
    </p:spTree>
    <p:extLst>
      <p:ext uri="{BB962C8B-B14F-4D97-AF65-F5344CB8AC3E}">
        <p14:creationId xmlns:p14="http://schemas.microsoft.com/office/powerpoint/2010/main" val="7250135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4124460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5729605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6130597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5001377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2"/>
        </a:solidFill>
        <a:effectLst/>
      </p:bgPr>
    </p:bg>
    <p:spTree>
      <p:nvGrpSpPr>
        <p:cNvPr id="1" name="Shape 9"/>
        <p:cNvGrpSpPr/>
        <p:nvPr/>
      </p:nvGrpSpPr>
      <p:grpSpPr>
        <a:xfrm>
          <a:off x="0" y="0"/>
          <a:ext cx="0" cy="0"/>
          <a:chOff x="0" y="0"/>
          <a:chExt cx="0" cy="0"/>
        </a:xfrm>
      </p:grpSpPr>
      <p:sp>
        <p:nvSpPr>
          <p:cNvPr id="10" name="Google Shape;10;p2"/>
          <p:cNvSpPr/>
          <p:nvPr/>
        </p:nvSpPr>
        <p:spPr>
          <a:xfrm>
            <a:off x="0" y="0"/>
            <a:ext cx="9144000" cy="487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11;p2"/>
          <p:cNvGrpSpPr/>
          <p:nvPr/>
        </p:nvGrpSpPr>
        <p:grpSpPr>
          <a:xfrm>
            <a:off x="830392" y="1191256"/>
            <a:ext cx="745763" cy="45826"/>
            <a:chOff x="4580561" y="2589004"/>
            <a:chExt cx="1064464" cy="25200"/>
          </a:xfrm>
        </p:grpSpPr>
        <p:sp>
          <p:nvSpPr>
            <p:cNvPr id="12" name="Google Shape;12;p2"/>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14;p2"/>
          <p:cNvSpPr txBox="1">
            <a:spLocks noGrp="1"/>
          </p:cNvSpPr>
          <p:nvPr>
            <p:ph type="ctrTitle"/>
          </p:nvPr>
        </p:nvSpPr>
        <p:spPr>
          <a:xfrm>
            <a:off x="729450" y="1322450"/>
            <a:ext cx="7688100" cy="1664700"/>
          </a:xfrm>
          <a:prstGeom prst="rect">
            <a:avLst/>
          </a:prstGeom>
        </p:spPr>
        <p:txBody>
          <a:bodyPr spcFirstLastPara="1" wrap="square" lIns="91425" tIns="91425" rIns="91425" bIns="91425" anchor="t" anchorCtr="0">
            <a:norm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a:endParaRPr/>
          </a:p>
        </p:txBody>
      </p:sp>
      <p:sp>
        <p:nvSpPr>
          <p:cNvPr id="15" name="Google Shape;15;p2"/>
          <p:cNvSpPr txBox="1">
            <a:spLocks noGrp="1"/>
          </p:cNvSpPr>
          <p:nvPr>
            <p:ph type="subTitle" idx="1"/>
          </p:nvPr>
        </p:nvSpPr>
        <p:spPr>
          <a:xfrm>
            <a:off x="729627" y="3172900"/>
            <a:ext cx="7688100" cy="5412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16" name="Google Shape;16;p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73"/>
        <p:cNvGrpSpPr/>
        <p:nvPr/>
      </p:nvGrpSpPr>
      <p:grpSpPr>
        <a:xfrm>
          <a:off x="0" y="0"/>
          <a:ext cx="0" cy="0"/>
          <a:chOff x="0" y="0"/>
          <a:chExt cx="0" cy="0"/>
        </a:xfrm>
      </p:grpSpPr>
      <p:grpSp>
        <p:nvGrpSpPr>
          <p:cNvPr id="74" name="Google Shape;74;p11"/>
          <p:cNvGrpSpPr/>
          <p:nvPr/>
        </p:nvGrpSpPr>
        <p:grpSpPr>
          <a:xfrm>
            <a:off x="830392" y="4169130"/>
            <a:ext cx="745763" cy="45826"/>
            <a:chOff x="4580561" y="2589004"/>
            <a:chExt cx="1064464" cy="25200"/>
          </a:xfrm>
        </p:grpSpPr>
        <p:sp>
          <p:nvSpPr>
            <p:cNvPr id="75" name="Google Shape;75;p11"/>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1"/>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 name="Google Shape;77;p11"/>
          <p:cNvSpPr txBox="1">
            <a:spLocks noGrp="1"/>
          </p:cNvSpPr>
          <p:nvPr>
            <p:ph type="title" hasCustomPrompt="1"/>
          </p:nvPr>
        </p:nvSpPr>
        <p:spPr>
          <a:xfrm>
            <a:off x="729450" y="733950"/>
            <a:ext cx="7688400" cy="12447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78" name="Google Shape;78;p11"/>
          <p:cNvSpPr txBox="1">
            <a:spLocks noGrp="1"/>
          </p:cNvSpPr>
          <p:nvPr>
            <p:ph type="body" idx="1"/>
          </p:nvPr>
        </p:nvSpPr>
        <p:spPr>
          <a:xfrm>
            <a:off x="729450" y="2272888"/>
            <a:ext cx="7688400" cy="15804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Clr>
                <a:schemeClr val="lt1"/>
              </a:buClr>
              <a:buSzPts val="1300"/>
              <a:buChar char="●"/>
              <a:defRPr>
                <a:solidFill>
                  <a:schemeClr val="lt1"/>
                </a:solidFill>
              </a:defRPr>
            </a:lvl1pPr>
            <a:lvl2pPr marL="914400" lvl="1" indent="-298450">
              <a:spcBef>
                <a:spcPts val="0"/>
              </a:spcBef>
              <a:spcAft>
                <a:spcPts val="0"/>
              </a:spcAft>
              <a:buClr>
                <a:schemeClr val="lt1"/>
              </a:buClr>
              <a:buSzPts val="1100"/>
              <a:buChar char="○"/>
              <a:defRPr>
                <a:solidFill>
                  <a:schemeClr val="lt1"/>
                </a:solidFill>
              </a:defRPr>
            </a:lvl2pPr>
            <a:lvl3pPr marL="1371600" lvl="2" indent="-298450">
              <a:spcBef>
                <a:spcPts val="0"/>
              </a:spcBef>
              <a:spcAft>
                <a:spcPts val="0"/>
              </a:spcAft>
              <a:buClr>
                <a:schemeClr val="lt1"/>
              </a:buClr>
              <a:buSzPts val="1100"/>
              <a:buChar char="■"/>
              <a:defRPr>
                <a:solidFill>
                  <a:schemeClr val="lt1"/>
                </a:solidFill>
              </a:defRPr>
            </a:lvl3pPr>
            <a:lvl4pPr marL="1828800" lvl="3" indent="-298450">
              <a:spcBef>
                <a:spcPts val="0"/>
              </a:spcBef>
              <a:spcAft>
                <a:spcPts val="0"/>
              </a:spcAft>
              <a:buClr>
                <a:schemeClr val="lt1"/>
              </a:buClr>
              <a:buSzPts val="1100"/>
              <a:buChar char="●"/>
              <a:defRPr>
                <a:solidFill>
                  <a:schemeClr val="lt1"/>
                </a:solidFill>
              </a:defRPr>
            </a:lvl4pPr>
            <a:lvl5pPr marL="2286000" lvl="4" indent="-298450">
              <a:spcBef>
                <a:spcPts val="0"/>
              </a:spcBef>
              <a:spcAft>
                <a:spcPts val="0"/>
              </a:spcAft>
              <a:buClr>
                <a:schemeClr val="lt1"/>
              </a:buClr>
              <a:buSzPts val="1100"/>
              <a:buChar char="○"/>
              <a:defRPr>
                <a:solidFill>
                  <a:schemeClr val="lt1"/>
                </a:solidFill>
              </a:defRPr>
            </a:lvl5pPr>
            <a:lvl6pPr marL="2743200" lvl="5" indent="-298450">
              <a:spcBef>
                <a:spcPts val="0"/>
              </a:spcBef>
              <a:spcAft>
                <a:spcPts val="0"/>
              </a:spcAft>
              <a:buClr>
                <a:schemeClr val="lt1"/>
              </a:buClr>
              <a:buSzPts val="1100"/>
              <a:buChar char="■"/>
              <a:defRPr>
                <a:solidFill>
                  <a:schemeClr val="lt1"/>
                </a:solidFill>
              </a:defRPr>
            </a:lvl6pPr>
            <a:lvl7pPr marL="3200400" lvl="6" indent="-298450">
              <a:spcBef>
                <a:spcPts val="0"/>
              </a:spcBef>
              <a:spcAft>
                <a:spcPts val="0"/>
              </a:spcAft>
              <a:buClr>
                <a:schemeClr val="lt1"/>
              </a:buClr>
              <a:buSzPts val="1100"/>
              <a:buChar char="●"/>
              <a:defRPr>
                <a:solidFill>
                  <a:schemeClr val="lt1"/>
                </a:solidFill>
              </a:defRPr>
            </a:lvl7pPr>
            <a:lvl8pPr marL="3657600" lvl="7" indent="-298450">
              <a:spcBef>
                <a:spcPts val="0"/>
              </a:spcBef>
              <a:spcAft>
                <a:spcPts val="0"/>
              </a:spcAft>
              <a:buClr>
                <a:schemeClr val="lt1"/>
              </a:buClr>
              <a:buSzPts val="1100"/>
              <a:buChar char="○"/>
              <a:defRPr>
                <a:solidFill>
                  <a:schemeClr val="lt1"/>
                </a:solidFill>
              </a:defRPr>
            </a:lvl8pPr>
            <a:lvl9pPr marL="4114800" lvl="8" indent="-298450">
              <a:spcBef>
                <a:spcPts val="0"/>
              </a:spcBef>
              <a:spcAft>
                <a:spcPts val="0"/>
              </a:spcAft>
              <a:buClr>
                <a:schemeClr val="lt1"/>
              </a:buClr>
              <a:buSzPts val="1100"/>
              <a:buChar char="■"/>
              <a:defRPr>
                <a:solidFill>
                  <a:schemeClr val="lt1"/>
                </a:solidFill>
              </a:defRPr>
            </a:lvl9pPr>
          </a:lstStyle>
          <a:p>
            <a:endParaRPr/>
          </a:p>
        </p:txBody>
      </p:sp>
      <p:sp>
        <p:nvSpPr>
          <p:cNvPr id="79" name="Google Shape;79;p1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0"/>
        <p:cNvGrpSpPr/>
        <p:nvPr/>
      </p:nvGrpSpPr>
      <p:grpSpPr>
        <a:xfrm>
          <a:off x="0" y="0"/>
          <a:ext cx="0" cy="0"/>
          <a:chOff x="0" y="0"/>
          <a:chExt cx="0" cy="0"/>
        </a:xfrm>
      </p:grpSpPr>
      <p:sp>
        <p:nvSpPr>
          <p:cNvPr id="81" name="Google Shape;81;p1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2 img top">
  <p:cSld name="1/2 img top">
    <p:spTree>
      <p:nvGrpSpPr>
        <p:cNvPr id="1" name="Shape 25"/>
        <p:cNvGrpSpPr/>
        <p:nvPr/>
      </p:nvGrpSpPr>
      <p:grpSpPr>
        <a:xfrm>
          <a:off x="0" y="0"/>
          <a:ext cx="0" cy="0"/>
          <a:chOff x="0" y="0"/>
          <a:chExt cx="0" cy="0"/>
        </a:xfrm>
      </p:grpSpPr>
      <p:sp>
        <p:nvSpPr>
          <p:cNvPr id="26" name="Google Shape;26;g138116a0e3f_0_182"/>
          <p:cNvSpPr txBox="1">
            <a:spLocks noGrp="1"/>
          </p:cNvSpPr>
          <p:nvPr>
            <p:ph type="title"/>
          </p:nvPr>
        </p:nvSpPr>
        <p:spPr>
          <a:xfrm>
            <a:off x="238125" y="2857500"/>
            <a:ext cx="8667900" cy="381000"/>
          </a:xfrm>
          <a:prstGeom prst="rect">
            <a:avLst/>
          </a:prstGeom>
          <a:noFill/>
          <a:ln>
            <a:noFill/>
          </a:ln>
        </p:spPr>
        <p:txBody>
          <a:bodyPr spcFirstLastPara="1" wrap="square" lIns="0" tIns="0" rIns="0" bIns="0" anchor="t" anchorCtr="0">
            <a:normAutofit/>
          </a:bodyPr>
          <a:lstStyle>
            <a:lvl1pPr lvl="0" algn="l">
              <a:lnSpc>
                <a:spcPct val="125000"/>
              </a:lnSpc>
              <a:spcBef>
                <a:spcPts val="0"/>
              </a:spcBef>
              <a:spcAft>
                <a:spcPts val="0"/>
              </a:spcAft>
              <a:buClr>
                <a:srgbClr val="454545"/>
              </a:buClr>
              <a:buSzPts val="1800"/>
              <a:buNone/>
              <a:defRPr/>
            </a:lvl1pPr>
            <a:lvl2pPr lvl="1" algn="l">
              <a:lnSpc>
                <a:spcPct val="125000"/>
              </a:lnSpc>
              <a:spcBef>
                <a:spcPts val="0"/>
              </a:spcBef>
              <a:spcAft>
                <a:spcPts val="0"/>
              </a:spcAft>
              <a:buClr>
                <a:srgbClr val="454545"/>
              </a:buClr>
              <a:buSzPts val="1800"/>
              <a:buNone/>
              <a:defRPr/>
            </a:lvl2pPr>
            <a:lvl3pPr lvl="2" algn="l">
              <a:lnSpc>
                <a:spcPct val="125000"/>
              </a:lnSpc>
              <a:spcBef>
                <a:spcPts val="0"/>
              </a:spcBef>
              <a:spcAft>
                <a:spcPts val="0"/>
              </a:spcAft>
              <a:buClr>
                <a:srgbClr val="454545"/>
              </a:buClr>
              <a:buSzPts val="1800"/>
              <a:buNone/>
              <a:defRPr/>
            </a:lvl3pPr>
            <a:lvl4pPr lvl="3" algn="l">
              <a:lnSpc>
                <a:spcPct val="125000"/>
              </a:lnSpc>
              <a:spcBef>
                <a:spcPts val="0"/>
              </a:spcBef>
              <a:spcAft>
                <a:spcPts val="0"/>
              </a:spcAft>
              <a:buClr>
                <a:srgbClr val="454545"/>
              </a:buClr>
              <a:buSzPts val="1800"/>
              <a:buNone/>
              <a:defRPr/>
            </a:lvl4pPr>
            <a:lvl5pPr lvl="4" algn="l">
              <a:lnSpc>
                <a:spcPct val="125000"/>
              </a:lnSpc>
              <a:spcBef>
                <a:spcPts val="0"/>
              </a:spcBef>
              <a:spcAft>
                <a:spcPts val="0"/>
              </a:spcAft>
              <a:buClr>
                <a:srgbClr val="454545"/>
              </a:buClr>
              <a:buSzPts val="1800"/>
              <a:buNone/>
              <a:defRPr/>
            </a:lvl5pPr>
            <a:lvl6pPr lvl="5" algn="l">
              <a:lnSpc>
                <a:spcPct val="125000"/>
              </a:lnSpc>
              <a:spcBef>
                <a:spcPts val="0"/>
              </a:spcBef>
              <a:spcAft>
                <a:spcPts val="0"/>
              </a:spcAft>
              <a:buClr>
                <a:srgbClr val="454545"/>
              </a:buClr>
              <a:buSzPts val="1800"/>
              <a:buNone/>
              <a:defRPr/>
            </a:lvl6pPr>
            <a:lvl7pPr lvl="6" algn="l">
              <a:lnSpc>
                <a:spcPct val="125000"/>
              </a:lnSpc>
              <a:spcBef>
                <a:spcPts val="0"/>
              </a:spcBef>
              <a:spcAft>
                <a:spcPts val="0"/>
              </a:spcAft>
              <a:buClr>
                <a:srgbClr val="454545"/>
              </a:buClr>
              <a:buSzPts val="1800"/>
              <a:buNone/>
              <a:defRPr/>
            </a:lvl7pPr>
            <a:lvl8pPr lvl="7" algn="l">
              <a:lnSpc>
                <a:spcPct val="125000"/>
              </a:lnSpc>
              <a:spcBef>
                <a:spcPts val="0"/>
              </a:spcBef>
              <a:spcAft>
                <a:spcPts val="0"/>
              </a:spcAft>
              <a:buClr>
                <a:srgbClr val="454545"/>
              </a:buClr>
              <a:buSzPts val="1800"/>
              <a:buNone/>
              <a:defRPr/>
            </a:lvl8pPr>
            <a:lvl9pPr lvl="8" algn="l">
              <a:lnSpc>
                <a:spcPct val="125000"/>
              </a:lnSpc>
              <a:spcBef>
                <a:spcPts val="0"/>
              </a:spcBef>
              <a:spcAft>
                <a:spcPts val="0"/>
              </a:spcAft>
              <a:buClr>
                <a:srgbClr val="454545"/>
              </a:buClr>
              <a:buSzPts val="1800"/>
              <a:buNone/>
              <a:defRPr/>
            </a:lvl9pPr>
          </a:lstStyle>
          <a:p>
            <a:endParaRPr/>
          </a:p>
        </p:txBody>
      </p:sp>
      <p:sp>
        <p:nvSpPr>
          <p:cNvPr id="27" name="Google Shape;27;g138116a0e3f_0_182"/>
          <p:cNvSpPr>
            <a:spLocks noGrp="1"/>
          </p:cNvSpPr>
          <p:nvPr>
            <p:ph type="pic" idx="2"/>
          </p:nvPr>
        </p:nvSpPr>
        <p:spPr>
          <a:xfrm>
            <a:off x="0" y="0"/>
            <a:ext cx="9144000" cy="2571600"/>
          </a:xfrm>
          <a:prstGeom prst="rect">
            <a:avLst/>
          </a:prstGeom>
          <a:noFill/>
          <a:ln>
            <a:noFill/>
          </a:ln>
        </p:spPr>
      </p:sp>
      <p:sp>
        <p:nvSpPr>
          <p:cNvPr id="28" name="Google Shape;28;g138116a0e3f_0_182"/>
          <p:cNvSpPr txBox="1">
            <a:spLocks noGrp="1"/>
          </p:cNvSpPr>
          <p:nvPr>
            <p:ph type="sldNum" idx="12"/>
          </p:nvPr>
        </p:nvSpPr>
        <p:spPr>
          <a:xfrm>
            <a:off x="8795227" y="4810125"/>
            <a:ext cx="112200" cy="1155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454545"/>
              </a:buClr>
              <a:buSzPts val="750"/>
              <a:buFont typeface="Calibri"/>
              <a:buNone/>
              <a:defRPr sz="750" b="0" i="0" u="none" strike="noStrike" cap="none">
                <a:solidFill>
                  <a:srgbClr val="454545"/>
                </a:solidFill>
                <a:latin typeface="Calibri"/>
                <a:ea typeface="Calibri"/>
                <a:cs typeface="Calibri"/>
                <a:sym typeface="Calibri"/>
              </a:defRPr>
            </a:lvl1pPr>
            <a:lvl2pPr marL="0" marR="0" lvl="1" indent="0" algn="r">
              <a:lnSpc>
                <a:spcPct val="100000"/>
              </a:lnSpc>
              <a:spcBef>
                <a:spcPts val="0"/>
              </a:spcBef>
              <a:spcAft>
                <a:spcPts val="0"/>
              </a:spcAft>
              <a:buClr>
                <a:srgbClr val="454545"/>
              </a:buClr>
              <a:buSzPts val="750"/>
              <a:buFont typeface="Calibri"/>
              <a:buNone/>
              <a:defRPr sz="750" b="0" i="0" u="none" strike="noStrike" cap="none">
                <a:solidFill>
                  <a:srgbClr val="454545"/>
                </a:solidFill>
                <a:latin typeface="Calibri"/>
                <a:ea typeface="Calibri"/>
                <a:cs typeface="Calibri"/>
                <a:sym typeface="Calibri"/>
              </a:defRPr>
            </a:lvl2pPr>
            <a:lvl3pPr marL="0" marR="0" lvl="2" indent="0" algn="r">
              <a:lnSpc>
                <a:spcPct val="100000"/>
              </a:lnSpc>
              <a:spcBef>
                <a:spcPts val="0"/>
              </a:spcBef>
              <a:spcAft>
                <a:spcPts val="0"/>
              </a:spcAft>
              <a:buClr>
                <a:srgbClr val="454545"/>
              </a:buClr>
              <a:buSzPts val="750"/>
              <a:buFont typeface="Calibri"/>
              <a:buNone/>
              <a:defRPr sz="750" b="0" i="0" u="none" strike="noStrike" cap="none">
                <a:solidFill>
                  <a:srgbClr val="454545"/>
                </a:solidFill>
                <a:latin typeface="Calibri"/>
                <a:ea typeface="Calibri"/>
                <a:cs typeface="Calibri"/>
                <a:sym typeface="Calibri"/>
              </a:defRPr>
            </a:lvl3pPr>
            <a:lvl4pPr marL="0" marR="0" lvl="3" indent="0" algn="r">
              <a:lnSpc>
                <a:spcPct val="100000"/>
              </a:lnSpc>
              <a:spcBef>
                <a:spcPts val="0"/>
              </a:spcBef>
              <a:spcAft>
                <a:spcPts val="0"/>
              </a:spcAft>
              <a:buClr>
                <a:srgbClr val="454545"/>
              </a:buClr>
              <a:buSzPts val="750"/>
              <a:buFont typeface="Calibri"/>
              <a:buNone/>
              <a:defRPr sz="750" b="0" i="0" u="none" strike="noStrike" cap="none">
                <a:solidFill>
                  <a:srgbClr val="454545"/>
                </a:solidFill>
                <a:latin typeface="Calibri"/>
                <a:ea typeface="Calibri"/>
                <a:cs typeface="Calibri"/>
                <a:sym typeface="Calibri"/>
              </a:defRPr>
            </a:lvl4pPr>
            <a:lvl5pPr marL="0" marR="0" lvl="4" indent="0" algn="r">
              <a:lnSpc>
                <a:spcPct val="100000"/>
              </a:lnSpc>
              <a:spcBef>
                <a:spcPts val="0"/>
              </a:spcBef>
              <a:spcAft>
                <a:spcPts val="0"/>
              </a:spcAft>
              <a:buClr>
                <a:srgbClr val="454545"/>
              </a:buClr>
              <a:buSzPts val="750"/>
              <a:buFont typeface="Calibri"/>
              <a:buNone/>
              <a:defRPr sz="750" b="0" i="0" u="none" strike="noStrike" cap="none">
                <a:solidFill>
                  <a:srgbClr val="454545"/>
                </a:solidFill>
                <a:latin typeface="Calibri"/>
                <a:ea typeface="Calibri"/>
                <a:cs typeface="Calibri"/>
                <a:sym typeface="Calibri"/>
              </a:defRPr>
            </a:lvl5pPr>
            <a:lvl6pPr marL="0" marR="0" lvl="5" indent="0" algn="r">
              <a:lnSpc>
                <a:spcPct val="100000"/>
              </a:lnSpc>
              <a:spcBef>
                <a:spcPts val="0"/>
              </a:spcBef>
              <a:spcAft>
                <a:spcPts val="0"/>
              </a:spcAft>
              <a:buClr>
                <a:srgbClr val="454545"/>
              </a:buClr>
              <a:buSzPts val="750"/>
              <a:buFont typeface="Calibri"/>
              <a:buNone/>
              <a:defRPr sz="750" b="0" i="0" u="none" strike="noStrike" cap="none">
                <a:solidFill>
                  <a:srgbClr val="454545"/>
                </a:solidFill>
                <a:latin typeface="Calibri"/>
                <a:ea typeface="Calibri"/>
                <a:cs typeface="Calibri"/>
                <a:sym typeface="Calibri"/>
              </a:defRPr>
            </a:lvl6pPr>
            <a:lvl7pPr marL="0" marR="0" lvl="6" indent="0" algn="r">
              <a:lnSpc>
                <a:spcPct val="100000"/>
              </a:lnSpc>
              <a:spcBef>
                <a:spcPts val="0"/>
              </a:spcBef>
              <a:spcAft>
                <a:spcPts val="0"/>
              </a:spcAft>
              <a:buClr>
                <a:srgbClr val="454545"/>
              </a:buClr>
              <a:buSzPts val="750"/>
              <a:buFont typeface="Calibri"/>
              <a:buNone/>
              <a:defRPr sz="750" b="0" i="0" u="none" strike="noStrike" cap="none">
                <a:solidFill>
                  <a:srgbClr val="454545"/>
                </a:solidFill>
                <a:latin typeface="Calibri"/>
                <a:ea typeface="Calibri"/>
                <a:cs typeface="Calibri"/>
                <a:sym typeface="Calibri"/>
              </a:defRPr>
            </a:lvl7pPr>
            <a:lvl8pPr marL="0" marR="0" lvl="7" indent="0" algn="r">
              <a:lnSpc>
                <a:spcPct val="100000"/>
              </a:lnSpc>
              <a:spcBef>
                <a:spcPts val="0"/>
              </a:spcBef>
              <a:spcAft>
                <a:spcPts val="0"/>
              </a:spcAft>
              <a:buClr>
                <a:srgbClr val="454545"/>
              </a:buClr>
              <a:buSzPts val="750"/>
              <a:buFont typeface="Calibri"/>
              <a:buNone/>
              <a:defRPr sz="750" b="0" i="0" u="none" strike="noStrike" cap="none">
                <a:solidFill>
                  <a:srgbClr val="454545"/>
                </a:solidFill>
                <a:latin typeface="Calibri"/>
                <a:ea typeface="Calibri"/>
                <a:cs typeface="Calibri"/>
                <a:sym typeface="Calibri"/>
              </a:defRPr>
            </a:lvl8pPr>
            <a:lvl9pPr marL="0" marR="0" lvl="8" indent="0" algn="r">
              <a:lnSpc>
                <a:spcPct val="100000"/>
              </a:lnSpc>
              <a:spcBef>
                <a:spcPts val="0"/>
              </a:spcBef>
              <a:spcAft>
                <a:spcPts val="0"/>
              </a:spcAft>
              <a:buClr>
                <a:srgbClr val="454545"/>
              </a:buClr>
              <a:buSzPts val="750"/>
              <a:buFont typeface="Calibri"/>
              <a:buNone/>
              <a:defRPr sz="750" b="0" i="0" u="none" strike="noStrike" cap="none">
                <a:solidFill>
                  <a:srgbClr val="454545"/>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29" name="Google Shape;29;g138116a0e3f_0_182"/>
          <p:cNvSpPr txBox="1">
            <a:spLocks noGrp="1"/>
          </p:cNvSpPr>
          <p:nvPr>
            <p:ph type="body" idx="1"/>
          </p:nvPr>
        </p:nvSpPr>
        <p:spPr>
          <a:xfrm>
            <a:off x="837011" y="4775770"/>
            <a:ext cx="4101600" cy="267600"/>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0"/>
              </a:spcBef>
              <a:spcAft>
                <a:spcPts val="0"/>
              </a:spcAft>
              <a:buClr>
                <a:srgbClr val="454545"/>
              </a:buClr>
              <a:buSzPts val="750"/>
              <a:buFont typeface="Calibri"/>
              <a:buNone/>
              <a:defRPr sz="750"/>
            </a:lvl1pPr>
            <a:lvl2pPr marL="914400" lvl="1" indent="-314325" algn="l">
              <a:lnSpc>
                <a:spcPct val="100000"/>
              </a:lnSpc>
              <a:spcBef>
                <a:spcPts val="600"/>
              </a:spcBef>
              <a:spcAft>
                <a:spcPts val="0"/>
              </a:spcAft>
              <a:buClr>
                <a:srgbClr val="454545"/>
              </a:buClr>
              <a:buSzPts val="1350"/>
              <a:buChar char="•"/>
              <a:defRPr/>
            </a:lvl2pPr>
            <a:lvl3pPr marL="1371600" lvl="2" indent="-314325" algn="l">
              <a:lnSpc>
                <a:spcPct val="100000"/>
              </a:lnSpc>
              <a:spcBef>
                <a:spcPts val="600"/>
              </a:spcBef>
              <a:spcAft>
                <a:spcPts val="0"/>
              </a:spcAft>
              <a:buClr>
                <a:srgbClr val="454545"/>
              </a:buClr>
              <a:buSzPts val="1350"/>
              <a:buChar char="•"/>
              <a:defRPr/>
            </a:lvl3pPr>
            <a:lvl4pPr marL="1828800" lvl="3" indent="-314325" algn="l">
              <a:lnSpc>
                <a:spcPct val="100000"/>
              </a:lnSpc>
              <a:spcBef>
                <a:spcPts val="600"/>
              </a:spcBef>
              <a:spcAft>
                <a:spcPts val="0"/>
              </a:spcAft>
              <a:buClr>
                <a:srgbClr val="454545"/>
              </a:buClr>
              <a:buSzPts val="1350"/>
              <a:buChar char="•"/>
              <a:defRPr/>
            </a:lvl4pPr>
            <a:lvl5pPr marL="2286000" lvl="4" indent="-314325" algn="l">
              <a:lnSpc>
                <a:spcPct val="100000"/>
              </a:lnSpc>
              <a:spcBef>
                <a:spcPts val="600"/>
              </a:spcBef>
              <a:spcAft>
                <a:spcPts val="0"/>
              </a:spcAft>
              <a:buClr>
                <a:srgbClr val="454545"/>
              </a:buClr>
              <a:buSzPts val="1350"/>
              <a:buChar char="•"/>
              <a:defRPr/>
            </a:lvl5pPr>
            <a:lvl6pPr marL="2743200" lvl="5" indent="-314325" algn="l">
              <a:lnSpc>
                <a:spcPct val="66666"/>
              </a:lnSpc>
              <a:spcBef>
                <a:spcPts val="600"/>
              </a:spcBef>
              <a:spcAft>
                <a:spcPts val="0"/>
              </a:spcAft>
              <a:buClr>
                <a:srgbClr val="454545"/>
              </a:buClr>
              <a:buSzPts val="1350"/>
              <a:buChar char="•"/>
              <a:defRPr/>
            </a:lvl6pPr>
            <a:lvl7pPr marL="3200400" lvl="6" indent="-314325" algn="l">
              <a:lnSpc>
                <a:spcPct val="66666"/>
              </a:lnSpc>
              <a:spcBef>
                <a:spcPts val="600"/>
              </a:spcBef>
              <a:spcAft>
                <a:spcPts val="0"/>
              </a:spcAft>
              <a:buClr>
                <a:srgbClr val="454545"/>
              </a:buClr>
              <a:buSzPts val="1350"/>
              <a:buChar char="•"/>
              <a:defRPr/>
            </a:lvl7pPr>
            <a:lvl8pPr marL="3657600" lvl="7" indent="-314325" algn="l">
              <a:lnSpc>
                <a:spcPct val="66666"/>
              </a:lnSpc>
              <a:spcBef>
                <a:spcPts val="600"/>
              </a:spcBef>
              <a:spcAft>
                <a:spcPts val="0"/>
              </a:spcAft>
              <a:buClr>
                <a:srgbClr val="454545"/>
              </a:buClr>
              <a:buSzPts val="1350"/>
              <a:buChar char="•"/>
              <a:defRPr/>
            </a:lvl8pPr>
            <a:lvl9pPr marL="4114800" lvl="8" indent="-314325" algn="l">
              <a:lnSpc>
                <a:spcPct val="66666"/>
              </a:lnSpc>
              <a:spcBef>
                <a:spcPts val="600"/>
              </a:spcBef>
              <a:spcAft>
                <a:spcPts val="0"/>
              </a:spcAft>
              <a:buClr>
                <a:srgbClr val="454545"/>
              </a:buClr>
              <a:buSzPts val="1350"/>
              <a:buChar char="•"/>
              <a:defRPr/>
            </a:lvl9pPr>
          </a:lstStyle>
          <a:p>
            <a:endParaRPr/>
          </a:p>
        </p:txBody>
      </p:sp>
      <p:sp>
        <p:nvSpPr>
          <p:cNvPr id="30" name="Google Shape;30;g138116a0e3f_0_182"/>
          <p:cNvSpPr txBox="1">
            <a:spLocks noGrp="1"/>
          </p:cNvSpPr>
          <p:nvPr>
            <p:ph type="body" idx="3"/>
          </p:nvPr>
        </p:nvSpPr>
        <p:spPr>
          <a:xfrm>
            <a:off x="238125" y="3304134"/>
            <a:ext cx="8667900" cy="1268100"/>
          </a:xfrm>
          <a:prstGeom prst="rect">
            <a:avLst/>
          </a:prstGeom>
          <a:noFill/>
          <a:ln>
            <a:noFill/>
          </a:ln>
        </p:spPr>
        <p:txBody>
          <a:bodyPr spcFirstLastPara="1" wrap="square" lIns="50800" tIns="50800" rIns="50800" bIns="50800" anchor="t" anchorCtr="0">
            <a:normAutofit/>
          </a:bodyPr>
          <a:lstStyle>
            <a:lvl1pPr marL="457200" lvl="0" indent="-330200" algn="l">
              <a:lnSpc>
                <a:spcPct val="100000"/>
              </a:lnSpc>
              <a:spcBef>
                <a:spcPts val="600"/>
              </a:spcBef>
              <a:spcAft>
                <a:spcPts val="0"/>
              </a:spcAft>
              <a:buClr>
                <a:srgbClr val="454545"/>
              </a:buClr>
              <a:buSzPts val="1600"/>
              <a:buFont typeface="Calibri"/>
              <a:buChar char="•"/>
              <a:defRPr sz="1600"/>
            </a:lvl1pPr>
            <a:lvl2pPr marL="914400" lvl="1" indent="-304800" algn="l">
              <a:lnSpc>
                <a:spcPct val="100000"/>
              </a:lnSpc>
              <a:spcBef>
                <a:spcPts val="600"/>
              </a:spcBef>
              <a:spcAft>
                <a:spcPts val="0"/>
              </a:spcAft>
              <a:buClr>
                <a:srgbClr val="454545"/>
              </a:buClr>
              <a:buSzPts val="1200"/>
              <a:buFont typeface="Calibri"/>
              <a:buChar char="•"/>
              <a:defRPr sz="1600"/>
            </a:lvl2pPr>
            <a:lvl3pPr marL="1371600" lvl="2" indent="-304800" algn="l">
              <a:lnSpc>
                <a:spcPct val="100000"/>
              </a:lnSpc>
              <a:spcBef>
                <a:spcPts val="600"/>
              </a:spcBef>
              <a:spcAft>
                <a:spcPts val="0"/>
              </a:spcAft>
              <a:buClr>
                <a:srgbClr val="454545"/>
              </a:buClr>
              <a:buSzPts val="1200"/>
              <a:buFont typeface="Calibri"/>
              <a:buChar char="•"/>
              <a:defRPr sz="1600"/>
            </a:lvl3pPr>
            <a:lvl4pPr marL="1828800" lvl="3" indent="-304800" algn="l">
              <a:lnSpc>
                <a:spcPct val="100000"/>
              </a:lnSpc>
              <a:spcBef>
                <a:spcPts val="600"/>
              </a:spcBef>
              <a:spcAft>
                <a:spcPts val="0"/>
              </a:spcAft>
              <a:buClr>
                <a:srgbClr val="454545"/>
              </a:buClr>
              <a:buSzPts val="1200"/>
              <a:buFont typeface="Calibri"/>
              <a:buChar char="•"/>
              <a:defRPr sz="1600"/>
            </a:lvl4pPr>
            <a:lvl5pPr marL="2286000" lvl="4" indent="-304800" algn="l">
              <a:lnSpc>
                <a:spcPct val="100000"/>
              </a:lnSpc>
              <a:spcBef>
                <a:spcPts val="600"/>
              </a:spcBef>
              <a:spcAft>
                <a:spcPts val="0"/>
              </a:spcAft>
              <a:buClr>
                <a:srgbClr val="454545"/>
              </a:buClr>
              <a:buSzPts val="1200"/>
              <a:buFont typeface="Calibri"/>
              <a:buChar char="•"/>
              <a:defRPr sz="1600"/>
            </a:lvl5pPr>
            <a:lvl6pPr marL="2743200" lvl="5" indent="-304800" algn="l">
              <a:lnSpc>
                <a:spcPct val="100000"/>
              </a:lnSpc>
              <a:spcBef>
                <a:spcPts val="600"/>
              </a:spcBef>
              <a:spcAft>
                <a:spcPts val="0"/>
              </a:spcAft>
              <a:buClr>
                <a:srgbClr val="454545"/>
              </a:buClr>
              <a:buSzPts val="1200"/>
              <a:buFont typeface="Calibri"/>
              <a:buChar char="•"/>
              <a:defRPr sz="1600"/>
            </a:lvl6pPr>
            <a:lvl7pPr marL="3200400" lvl="6" indent="-314325" algn="l">
              <a:lnSpc>
                <a:spcPct val="66666"/>
              </a:lnSpc>
              <a:spcBef>
                <a:spcPts val="600"/>
              </a:spcBef>
              <a:spcAft>
                <a:spcPts val="0"/>
              </a:spcAft>
              <a:buClr>
                <a:srgbClr val="454545"/>
              </a:buClr>
              <a:buSzPts val="1350"/>
              <a:buChar char="•"/>
              <a:defRPr/>
            </a:lvl7pPr>
            <a:lvl8pPr marL="3657600" lvl="7" indent="-314325" algn="l">
              <a:lnSpc>
                <a:spcPct val="66666"/>
              </a:lnSpc>
              <a:spcBef>
                <a:spcPts val="600"/>
              </a:spcBef>
              <a:spcAft>
                <a:spcPts val="0"/>
              </a:spcAft>
              <a:buClr>
                <a:srgbClr val="454545"/>
              </a:buClr>
              <a:buSzPts val="1350"/>
              <a:buChar char="•"/>
              <a:defRPr/>
            </a:lvl8pPr>
            <a:lvl9pPr marL="4114800" lvl="8" indent="-314325" algn="l">
              <a:lnSpc>
                <a:spcPct val="66666"/>
              </a:lnSpc>
              <a:spcBef>
                <a:spcPts val="600"/>
              </a:spcBef>
              <a:spcAft>
                <a:spcPts val="0"/>
              </a:spcAft>
              <a:buClr>
                <a:srgbClr val="454545"/>
              </a:buClr>
              <a:buSzPts val="1350"/>
              <a:buChar char="•"/>
              <a:defRPr/>
            </a:lvl9pPr>
          </a:lstStyle>
          <a:p>
            <a:endParaRPr/>
          </a:p>
        </p:txBody>
      </p:sp>
    </p:spTree>
    <p:extLst>
      <p:ext uri="{BB962C8B-B14F-4D97-AF65-F5344CB8AC3E}">
        <p14:creationId xmlns:p14="http://schemas.microsoft.com/office/powerpoint/2010/main" val="627025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740156-48D1-7141-A9C1-36ABA7DE1BE2}"/>
              </a:ext>
            </a:extLst>
          </p:cNvPr>
          <p:cNvSpPr>
            <a:spLocks noGrp="1"/>
          </p:cNvSpPr>
          <p:nvPr>
            <p:ph sz="half" idx="1"/>
          </p:nvPr>
        </p:nvSpPr>
        <p:spPr>
          <a:xfrm>
            <a:off x="628650" y="990601"/>
            <a:ext cx="3886200" cy="364212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D1231010-5E2F-C94A-BC6E-C71ABA001093}"/>
              </a:ext>
            </a:extLst>
          </p:cNvPr>
          <p:cNvSpPr>
            <a:spLocks noGrp="1"/>
          </p:cNvSpPr>
          <p:nvPr>
            <p:ph sz="half" idx="2"/>
          </p:nvPr>
        </p:nvSpPr>
        <p:spPr>
          <a:xfrm>
            <a:off x="4629150" y="990601"/>
            <a:ext cx="3886200" cy="364212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8F5B7ECD-C3C2-064C-9E6B-43B12741A5A8}"/>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3DB9F855-F8C6-464D-BCFA-454200DF19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9C2897-657A-C645-8FB4-0E51DC792D17}"/>
              </a:ext>
            </a:extLst>
          </p:cNvPr>
          <p:cNvSpPr>
            <a:spLocks noGrp="1"/>
          </p:cNvSpPr>
          <p:nvPr>
            <p:ph type="sldNum" sz="quarter" idx="12"/>
          </p:nvPr>
        </p:nvSpPr>
        <p:spPr/>
        <p:txBody>
          <a:bodyPr/>
          <a:lstStyle/>
          <a:p>
            <a:fld id="{89F00528-D929-0C44-B5F0-8C5D60448F4B}" type="slidenum">
              <a:rPr lang="en-US" smtClean="0"/>
              <a:t>‹#›</a:t>
            </a:fld>
            <a:endParaRPr lang="en-US"/>
          </a:p>
        </p:txBody>
      </p:sp>
      <p:sp>
        <p:nvSpPr>
          <p:cNvPr id="8" name="Title 10">
            <a:extLst>
              <a:ext uri="{FF2B5EF4-FFF2-40B4-BE49-F238E27FC236}">
                <a16:creationId xmlns:a16="http://schemas.microsoft.com/office/drawing/2014/main" id="{D85673E8-B89D-5D48-8349-7EAA15809601}"/>
              </a:ext>
            </a:extLst>
          </p:cNvPr>
          <p:cNvSpPr>
            <a:spLocks noGrp="1"/>
          </p:cNvSpPr>
          <p:nvPr>
            <p:ph type="title"/>
          </p:nvPr>
        </p:nvSpPr>
        <p:spPr>
          <a:xfrm>
            <a:off x="1069953" y="105404"/>
            <a:ext cx="6645298" cy="532551"/>
          </a:xfrm>
          <a:prstGeom prst="rect">
            <a:avLst/>
          </a:prstGeom>
        </p:spPr>
        <p:txBody>
          <a:bodyPr anchor="ctr"/>
          <a:lstStyle>
            <a:lvl1pPr>
              <a:defRPr sz="2400" b="0">
                <a:solidFill>
                  <a:schemeClr val="bg1"/>
                </a:solidFill>
                <a:latin typeface="+mn-lt"/>
              </a:defRPr>
            </a:lvl1pPr>
          </a:lstStyle>
          <a:p>
            <a:r>
              <a:rPr lang="en-GB" dirty="0"/>
              <a:t>Click to edit Master title style</a:t>
            </a:r>
            <a:endParaRPr lang="en-US" dirty="0"/>
          </a:p>
        </p:txBody>
      </p:sp>
    </p:spTree>
    <p:extLst>
      <p:ext uri="{BB962C8B-B14F-4D97-AF65-F5344CB8AC3E}">
        <p14:creationId xmlns:p14="http://schemas.microsoft.com/office/powerpoint/2010/main" val="9495918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4B4F41A-1C71-324B-8CE9-DC7074C09181}"/>
              </a:ext>
            </a:extLst>
          </p:cNvPr>
          <p:cNvSpPr>
            <a:spLocks noGrp="1"/>
          </p:cNvSpPr>
          <p:nvPr>
            <p:ph idx="1"/>
          </p:nvPr>
        </p:nvSpPr>
        <p:spPr>
          <a:xfrm>
            <a:off x="628650" y="1009650"/>
            <a:ext cx="7886700" cy="3617947"/>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C89E9E7B-24ED-6641-9B31-BC0FA1AD1803}"/>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E71B685F-1249-EA47-87B3-82AEC6A6A5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65B7DA-1C9E-5A43-8677-B74EAFE2BF94}"/>
              </a:ext>
            </a:extLst>
          </p:cNvPr>
          <p:cNvSpPr>
            <a:spLocks noGrp="1"/>
          </p:cNvSpPr>
          <p:nvPr>
            <p:ph type="sldNum" sz="quarter" idx="12"/>
          </p:nvPr>
        </p:nvSpPr>
        <p:spPr/>
        <p:txBody>
          <a:bodyPr/>
          <a:lstStyle/>
          <a:p>
            <a:fld id="{89F00528-D929-0C44-B5F0-8C5D60448F4B}" type="slidenum">
              <a:rPr lang="en-US" smtClean="0"/>
              <a:t>‹#›</a:t>
            </a:fld>
            <a:endParaRPr lang="en-US"/>
          </a:p>
        </p:txBody>
      </p:sp>
      <p:sp>
        <p:nvSpPr>
          <p:cNvPr id="12" name="Title 10">
            <a:extLst>
              <a:ext uri="{FF2B5EF4-FFF2-40B4-BE49-F238E27FC236}">
                <a16:creationId xmlns:a16="http://schemas.microsoft.com/office/drawing/2014/main" id="{6A7EEC81-A0CC-D849-B24B-F5C89FFA4642}"/>
              </a:ext>
            </a:extLst>
          </p:cNvPr>
          <p:cNvSpPr>
            <a:spLocks noGrp="1"/>
          </p:cNvSpPr>
          <p:nvPr>
            <p:ph type="title"/>
          </p:nvPr>
        </p:nvSpPr>
        <p:spPr>
          <a:xfrm>
            <a:off x="1069953" y="105404"/>
            <a:ext cx="6645298" cy="532551"/>
          </a:xfrm>
          <a:prstGeom prst="rect">
            <a:avLst/>
          </a:prstGeom>
        </p:spPr>
        <p:txBody>
          <a:bodyPr anchor="ctr"/>
          <a:lstStyle>
            <a:lvl1pPr>
              <a:defRPr sz="2400" b="0">
                <a:solidFill>
                  <a:schemeClr val="bg1"/>
                </a:solidFill>
                <a:latin typeface="+mn-lt"/>
              </a:defRPr>
            </a:lvl1pPr>
          </a:lstStyle>
          <a:p>
            <a:r>
              <a:rPr lang="en-GB" dirty="0"/>
              <a:t>Click to edit Master title style</a:t>
            </a:r>
            <a:endParaRPr lang="en-US" dirty="0"/>
          </a:p>
        </p:txBody>
      </p:sp>
    </p:spTree>
    <p:extLst>
      <p:ext uri="{BB962C8B-B14F-4D97-AF65-F5344CB8AC3E}">
        <p14:creationId xmlns:p14="http://schemas.microsoft.com/office/powerpoint/2010/main" val="35475410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3">
    <p:spTree>
      <p:nvGrpSpPr>
        <p:cNvPr id="1" name=""/>
        <p:cNvGrpSpPr/>
        <p:nvPr/>
      </p:nvGrpSpPr>
      <p:grpSpPr>
        <a:xfrm>
          <a:off x="0" y="0"/>
          <a:ext cx="0" cy="0"/>
          <a:chOff x="0" y="0"/>
          <a:chExt cx="0" cy="0"/>
        </a:xfrm>
      </p:grpSpPr>
      <p:sp>
        <p:nvSpPr>
          <p:cNvPr id="172" name="Titeltext"/>
          <p:cNvSpPr txBox="1">
            <a:spLocks noGrp="1"/>
          </p:cNvSpPr>
          <p:nvPr>
            <p:ph type="title"/>
          </p:nvPr>
        </p:nvSpPr>
        <p:spPr>
          <a:prstGeom prst="rect">
            <a:avLst/>
          </a:prstGeom>
        </p:spPr>
        <p:txBody>
          <a:bodyPr/>
          <a:lstStyle/>
          <a:p>
            <a:r>
              <a:t>Titeltext</a:t>
            </a:r>
          </a:p>
        </p:txBody>
      </p:sp>
      <p:sp>
        <p:nvSpPr>
          <p:cNvPr id="7" name="Textebene 1…">
            <a:extLst>
              <a:ext uri="{FF2B5EF4-FFF2-40B4-BE49-F238E27FC236}">
                <a16:creationId xmlns:a16="http://schemas.microsoft.com/office/drawing/2014/main" id="{C05CDB85-86FE-4A40-A6D9-C8E7372775C3}"/>
              </a:ext>
            </a:extLst>
          </p:cNvPr>
          <p:cNvSpPr txBox="1">
            <a:spLocks noGrp="1"/>
          </p:cNvSpPr>
          <p:nvPr>
            <p:ph type="body" sz="half" idx="15" hasCustomPrompt="1"/>
          </p:nvPr>
        </p:nvSpPr>
        <p:spPr>
          <a:xfrm>
            <a:off x="238125" y="952500"/>
            <a:ext cx="8667750" cy="3621057"/>
          </a:xfrm>
          <a:prstGeom prst="rect">
            <a:avLst/>
          </a:prstGeom>
        </p:spPr>
        <p:txBody>
          <a:bodyPr lIns="0" tIns="0" rIns="0" bIns="0" numCol="3" spcCol="577850" anchor="t"/>
          <a:lstStyle>
            <a:lvl1pPr marL="4763" indent="0">
              <a:lnSpc>
                <a:spcPts val="1800"/>
              </a:lnSpc>
              <a:spcBef>
                <a:spcPts val="1800"/>
              </a:spcBef>
              <a:buSzPct val="80000"/>
              <a:buFont typeface="Systemschrift"/>
              <a:buNone/>
              <a:tabLst/>
              <a:defRPr sz="2000">
                <a:solidFill>
                  <a:schemeClr val="accent1">
                    <a:hueOff val="-786219"/>
                    <a:satOff val="-24717"/>
                    <a:lumOff val="-95875"/>
                  </a:schemeClr>
                </a:solidFill>
              </a:defRPr>
            </a:lvl1pPr>
            <a:lvl2pPr marL="134541" indent="-67866">
              <a:buSzPct val="100000"/>
              <a:buFont typeface="Systemschrift"/>
              <a:buChar char="◦"/>
              <a:tabLst/>
              <a:defRPr/>
            </a:lvl2pPr>
            <a:lvl3pPr marL="202406" indent="-67866">
              <a:buSzPct val="80000"/>
              <a:buFont typeface="Wingdings" pitchFamily="2" charset="2"/>
              <a:buChar char="§"/>
              <a:tabLst/>
              <a:defRPr/>
            </a:lvl3pPr>
            <a:lvl4pPr marL="270272" indent="-67866">
              <a:buSzPct val="80000"/>
              <a:buFont typeface="Wingdings" pitchFamily="2" charset="2"/>
              <a:buChar char="§"/>
              <a:tabLst/>
              <a:defRPr b="0"/>
            </a:lvl4pPr>
            <a:lvl5pPr marL="338138" indent="-63104">
              <a:buSzPct val="80000"/>
              <a:buFont typeface="Wingdings" pitchFamily="2" charset="2"/>
              <a:buChar char="§"/>
              <a:tabLst/>
              <a:defRPr b="0"/>
            </a:lvl5pPr>
            <a:lvl6pPr>
              <a:defRPr/>
            </a:lvl6pPr>
            <a:lvl7pPr marL="678656" indent="-445294">
              <a:tabLst/>
              <a:defRPr b="0"/>
            </a:lvl7pPr>
            <a:lvl8pPr>
              <a:defRPr b="0"/>
            </a:lvl8pPr>
          </a:lstStyle>
          <a:p>
            <a:pPr marL="6350" indent="0">
              <a:lnSpc>
                <a:spcPts val="2400"/>
              </a:lnSpc>
              <a:spcBef>
                <a:spcPts val="2400"/>
              </a:spcBef>
              <a:buNone/>
              <a:defRPr sz="2000">
                <a:solidFill>
                  <a:schemeClr val="accent1">
                    <a:hueOff val="-786219"/>
                    <a:satOff val="-24717"/>
                    <a:lumOff val="-95875"/>
                  </a:schemeClr>
                </a:solidFill>
              </a:defRPr>
            </a:pPr>
            <a:r>
              <a:rPr lang="de-DE" dirty="0"/>
              <a:t>h2</a:t>
            </a:r>
          </a:p>
          <a:p>
            <a:pPr marL="6350" indent="0">
              <a:buNone/>
            </a:pPr>
            <a:r>
              <a:rPr lang="de-DE" dirty="0"/>
              <a:t>Paragraph </a:t>
            </a:r>
            <a:r>
              <a:rPr lang="de-DE" dirty="0" err="1"/>
              <a:t>of</a:t>
            </a:r>
            <a:r>
              <a:rPr lang="de-DE" dirty="0"/>
              <a:t> </a:t>
            </a:r>
            <a:r>
              <a:rPr lang="de-DE" dirty="0" err="1"/>
              <a:t>text</a:t>
            </a:r>
            <a:r>
              <a:rPr lang="de-DE" dirty="0"/>
              <a:t>. </a:t>
            </a:r>
          </a:p>
          <a:p>
            <a:pPr marL="6350" indent="0">
              <a:buNone/>
            </a:pPr>
            <a:endParaRPr lang="de-DE" dirty="0"/>
          </a:p>
          <a:p>
            <a:pPr marL="6350" indent="0">
              <a:buNone/>
            </a:pPr>
            <a:endParaRPr lang="de-DE" dirty="0"/>
          </a:p>
          <a:p>
            <a:pPr marL="6350" indent="0">
              <a:buNone/>
            </a:pPr>
            <a:endParaRPr lang="de-DE" dirty="0"/>
          </a:p>
          <a:p>
            <a:pPr marL="6350" indent="0">
              <a:buNone/>
            </a:pPr>
            <a:endParaRPr lang="de-DE" dirty="0"/>
          </a:p>
          <a:p>
            <a:pPr marL="6350" indent="0">
              <a:buNone/>
            </a:pPr>
            <a:endParaRPr lang="de-DE" dirty="0"/>
          </a:p>
          <a:p>
            <a:pPr marL="6350" indent="0">
              <a:buNone/>
            </a:pPr>
            <a:endParaRPr lang="de-DE" dirty="0"/>
          </a:p>
          <a:p>
            <a:pPr marL="6350" indent="0">
              <a:buNone/>
            </a:pPr>
            <a:endParaRPr lang="de-DE" dirty="0"/>
          </a:p>
          <a:p>
            <a:pPr marL="6350" indent="0">
              <a:buNone/>
            </a:pPr>
            <a:endParaRPr lang="de-DE" dirty="0"/>
          </a:p>
          <a:p>
            <a:pPr marL="6350" indent="0">
              <a:buNone/>
            </a:pPr>
            <a:endParaRPr lang="de-DE" dirty="0"/>
          </a:p>
          <a:p>
            <a:pPr marL="6350" indent="0">
              <a:buNone/>
            </a:pPr>
            <a:endParaRPr lang="de-DE" dirty="0"/>
          </a:p>
          <a:p>
            <a:pPr marL="6350" indent="0">
              <a:buNone/>
            </a:pPr>
            <a:endParaRPr lang="de-DE" dirty="0"/>
          </a:p>
          <a:p>
            <a:pPr marL="6350" indent="0">
              <a:buNone/>
            </a:pPr>
            <a:endParaRPr lang="de-DE" dirty="0"/>
          </a:p>
          <a:p>
            <a:pPr marL="6350" indent="0">
              <a:buNone/>
            </a:pPr>
            <a:endParaRPr lang="de-DE" dirty="0"/>
          </a:p>
          <a:p>
            <a:r>
              <a:rPr lang="de-DE" dirty="0"/>
              <a:t>Textebene 1</a:t>
            </a:r>
          </a:p>
          <a:p>
            <a:pPr lvl="1"/>
            <a:r>
              <a:rPr lang="de-DE" dirty="0"/>
              <a:t>Textebene 2</a:t>
            </a:r>
          </a:p>
          <a:p>
            <a:pPr lvl="2"/>
            <a:r>
              <a:rPr lang="de-DE" dirty="0"/>
              <a:t>Textebene 3</a:t>
            </a:r>
          </a:p>
          <a:p>
            <a:pPr lvl="3"/>
            <a:r>
              <a:rPr lang="de-DE" dirty="0"/>
              <a:t>Textebene 4</a:t>
            </a:r>
          </a:p>
          <a:p>
            <a:pPr lvl="4"/>
            <a:r>
              <a:rPr lang="de-DE" dirty="0"/>
              <a:t>Textebene 5</a:t>
            </a:r>
          </a:p>
          <a:p>
            <a:pPr lvl="4"/>
            <a:endParaRPr lang="de-DE" dirty="0"/>
          </a:p>
          <a:p>
            <a:pPr lvl="4"/>
            <a:endParaRPr lang="de-DE" dirty="0"/>
          </a:p>
          <a:p>
            <a:pPr lvl="4"/>
            <a:endParaRPr lang="de-DE" dirty="0"/>
          </a:p>
          <a:p>
            <a:pPr lvl="4"/>
            <a:endParaRPr lang="de-DE" dirty="0"/>
          </a:p>
          <a:p>
            <a:pPr lvl="4"/>
            <a:endParaRPr lang="de-DE" dirty="0"/>
          </a:p>
          <a:p>
            <a:pPr lvl="4"/>
            <a:endParaRPr lang="de-DE" dirty="0"/>
          </a:p>
          <a:p>
            <a:pPr lvl="4"/>
            <a:endParaRPr lang="de-DE" dirty="0"/>
          </a:p>
          <a:p>
            <a:pPr lvl="4"/>
            <a:endParaRPr lang="de-DE" dirty="0"/>
          </a:p>
          <a:p>
            <a:pPr lvl="4"/>
            <a:endParaRPr lang="de-DE" dirty="0"/>
          </a:p>
          <a:p>
            <a:pPr lvl="4"/>
            <a:endParaRPr lang="de-DE" dirty="0"/>
          </a:p>
          <a:p>
            <a:pPr lvl="4"/>
            <a:endParaRPr lang="de-DE" dirty="0"/>
          </a:p>
          <a:p>
            <a:pPr marL="66675" lvl="3" indent="-61913">
              <a:buSzPct val="100000"/>
              <a:buFont typeface="+mj-lt"/>
              <a:buAutoNum type="arabicPeriod"/>
            </a:pPr>
            <a:r>
              <a:rPr lang="de-DE" dirty="0"/>
              <a:t>First</a:t>
            </a:r>
          </a:p>
          <a:p>
            <a:pPr marL="128588" lvl="4">
              <a:buSzPct val="100000"/>
              <a:buFont typeface="+mj-lt"/>
              <a:buAutoNum type="arabicPeriod"/>
            </a:pPr>
            <a:r>
              <a:rPr lang="de-DE" dirty="0"/>
              <a:t>Second</a:t>
            </a:r>
          </a:p>
          <a:p>
            <a:pPr marL="202406" lvl="5" indent="-67866">
              <a:buSzPct val="100000"/>
              <a:buFont typeface="+mj-lt"/>
              <a:buAutoNum type="arabicPeriod"/>
            </a:pPr>
            <a:r>
              <a:rPr lang="de-DE" dirty="0"/>
              <a:t>Third</a:t>
            </a:r>
          </a:p>
          <a:p>
            <a:pPr marL="270272" lvl="6" indent="-67866">
              <a:buSzPct val="100000"/>
              <a:buFont typeface="+mj-lt"/>
              <a:buAutoNum type="arabicPeriod"/>
            </a:pPr>
            <a:r>
              <a:rPr lang="de-DE" dirty="0" err="1"/>
              <a:t>Fourth</a:t>
            </a:r>
            <a:endParaRPr lang="de-DE" dirty="0"/>
          </a:p>
          <a:p>
            <a:pPr marL="338138" lvl="7" indent="-67866">
              <a:buSzPct val="100000"/>
              <a:buFont typeface="+mj-lt"/>
              <a:buAutoNum type="arabicPeriod"/>
            </a:pPr>
            <a:r>
              <a:rPr lang="de-DE" dirty="0" err="1"/>
              <a:t>Fifth</a:t>
            </a:r>
            <a:endParaRPr lang="de-DE" dirty="0"/>
          </a:p>
          <a:p>
            <a:pPr lvl="4"/>
            <a:endParaRPr lang="de-DE" dirty="0"/>
          </a:p>
          <a:p>
            <a:pPr lvl="4"/>
            <a:endParaRPr lang="de-DE" dirty="0"/>
          </a:p>
        </p:txBody>
      </p:sp>
      <p:sp>
        <p:nvSpPr>
          <p:cNvPr id="9" name="Foliennummer">
            <a:extLst>
              <a:ext uri="{FF2B5EF4-FFF2-40B4-BE49-F238E27FC236}">
                <a16:creationId xmlns:a16="http://schemas.microsoft.com/office/drawing/2014/main" id="{7B7A4568-DE6E-AA4A-943A-9E6170C2AB55}"/>
              </a:ext>
            </a:extLst>
          </p:cNvPr>
          <p:cNvSpPr txBox="1">
            <a:spLocks noGrp="1"/>
          </p:cNvSpPr>
          <p:nvPr>
            <p:ph type="sldNum" sz="quarter" idx="2"/>
          </p:nvPr>
        </p:nvSpPr>
        <p:spPr>
          <a:xfrm>
            <a:off x="8794428" y="4787544"/>
            <a:ext cx="113012" cy="115417"/>
          </a:xfrm>
          <a:prstGeom prst="rect">
            <a:avLst/>
          </a:prstGeom>
        </p:spPr>
        <p:txBody>
          <a:bodyPr/>
          <a:lstStyle/>
          <a:p>
            <a:fld id="{86CB4B4D-7CA3-9044-876B-883B54F8677D}" type="slidenum">
              <a:t>‹#›</a:t>
            </a:fld>
            <a:endParaRPr dirty="0"/>
          </a:p>
        </p:txBody>
      </p:sp>
      <p:sp>
        <p:nvSpPr>
          <p:cNvPr id="10" name="Fußzeilenplatzhalter 4">
            <a:extLst>
              <a:ext uri="{FF2B5EF4-FFF2-40B4-BE49-F238E27FC236}">
                <a16:creationId xmlns:a16="http://schemas.microsoft.com/office/drawing/2014/main" id="{BE993992-D12F-4844-8D75-215114CA2C6D}"/>
              </a:ext>
            </a:extLst>
          </p:cNvPr>
          <p:cNvSpPr>
            <a:spLocks noGrp="1"/>
          </p:cNvSpPr>
          <p:nvPr>
            <p:ph type="ftr" sz="quarter" idx="11"/>
          </p:nvPr>
        </p:nvSpPr>
        <p:spPr>
          <a:xfrm>
            <a:off x="837011" y="4767264"/>
            <a:ext cx="7424862" cy="273844"/>
          </a:xfrm>
          <a:prstGeom prst="rect">
            <a:avLst/>
          </a:prstGeom>
          <a:ln w="3175">
            <a:miter lim="400000"/>
          </a:ln>
        </p:spPr>
        <p:txBody>
          <a:bodyPr lIns="0" tIns="0" rIns="0" bIns="0" anchor="t">
            <a:noAutofit/>
          </a:bodyPr>
          <a:lstStyle>
            <a:lvl1pPr>
              <a:defRPr lang="de-DE" sz="750" smtClean="0"/>
            </a:lvl1pPr>
          </a:lstStyle>
          <a:p>
            <a:pPr>
              <a:lnSpc>
                <a:spcPct val="120000"/>
              </a:lnSpc>
              <a:spcBef>
                <a:spcPts val="0"/>
              </a:spcBef>
            </a:pPr>
            <a:r>
              <a:rPr lang="en-US"/>
              <a:t>Announcing the ELG Open Calls: Open Calls for Pilot Projects</a:t>
            </a:r>
            <a:endParaRPr lang="en-US" dirty="0"/>
          </a:p>
        </p:txBody>
      </p:sp>
    </p:spTree>
    <p:extLst>
      <p:ext uri="{BB962C8B-B14F-4D97-AF65-F5344CB8AC3E}">
        <p14:creationId xmlns:p14="http://schemas.microsoft.com/office/powerpoint/2010/main" val="2450029510"/>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3/3 itemized list">
    <p:spTree>
      <p:nvGrpSpPr>
        <p:cNvPr id="1" name=""/>
        <p:cNvGrpSpPr/>
        <p:nvPr/>
      </p:nvGrpSpPr>
      <p:grpSpPr>
        <a:xfrm>
          <a:off x="0" y="0"/>
          <a:ext cx="0" cy="0"/>
          <a:chOff x="0" y="0"/>
          <a:chExt cx="0" cy="0"/>
        </a:xfrm>
      </p:grpSpPr>
      <p:sp>
        <p:nvSpPr>
          <p:cNvPr id="172" name="Titeltext"/>
          <p:cNvSpPr txBox="1">
            <a:spLocks noGrp="1"/>
          </p:cNvSpPr>
          <p:nvPr>
            <p:ph type="title"/>
          </p:nvPr>
        </p:nvSpPr>
        <p:spPr>
          <a:prstGeom prst="rect">
            <a:avLst/>
          </a:prstGeom>
        </p:spPr>
        <p:txBody>
          <a:bodyPr/>
          <a:lstStyle/>
          <a:p>
            <a:r>
              <a:rPr dirty="0" err="1"/>
              <a:t>Titeltext</a:t>
            </a:r>
            <a:endParaRPr dirty="0"/>
          </a:p>
        </p:txBody>
      </p:sp>
      <p:sp>
        <p:nvSpPr>
          <p:cNvPr id="174" name="Folien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75" name="00-00-2019, City – Event,  First Lastname (Affiliation)"/>
          <p:cNvSpPr txBox="1">
            <a:spLocks noGrp="1"/>
          </p:cNvSpPr>
          <p:nvPr>
            <p:ph type="body" sz="quarter" idx="14"/>
          </p:nvPr>
        </p:nvSpPr>
        <p:spPr>
          <a:xfrm>
            <a:off x="837012" y="4775771"/>
            <a:ext cx="7755988" cy="267670"/>
          </a:xfrm>
          <a:prstGeom prst="rect">
            <a:avLst/>
          </a:prstGeom>
        </p:spPr>
        <p:txBody>
          <a:bodyPr lIns="0" tIns="0" rIns="0" bIns="0" anchor="t">
            <a:noAutofit/>
          </a:bodyPr>
          <a:lstStyle>
            <a:lvl1pPr marL="0" indent="0">
              <a:lnSpc>
                <a:spcPct val="120000"/>
              </a:lnSpc>
              <a:spcBef>
                <a:spcPts val="0"/>
              </a:spcBef>
              <a:buSzTx/>
              <a:buNone/>
              <a:defRPr sz="750"/>
            </a:lvl1pPr>
          </a:lstStyle>
          <a:p>
            <a:r>
              <a:t>00-00-2019, City – Event,  First Lastname (Affiliation)</a:t>
            </a:r>
          </a:p>
        </p:txBody>
      </p:sp>
      <p:sp>
        <p:nvSpPr>
          <p:cNvPr id="6" name="Content Placeholder 2">
            <a:extLst>
              <a:ext uri="{FF2B5EF4-FFF2-40B4-BE49-F238E27FC236}">
                <a16:creationId xmlns:a16="http://schemas.microsoft.com/office/drawing/2014/main" id="{78CFBC91-2290-C149-B1C7-0E27485166E5}"/>
              </a:ext>
            </a:extLst>
          </p:cNvPr>
          <p:cNvSpPr>
            <a:spLocks noGrp="1"/>
          </p:cNvSpPr>
          <p:nvPr>
            <p:ph idx="1" hasCustomPrompt="1"/>
          </p:nvPr>
        </p:nvSpPr>
        <p:spPr>
          <a:xfrm>
            <a:off x="236562" y="941962"/>
            <a:ext cx="8667750" cy="3614671"/>
          </a:xfrm>
        </p:spPr>
        <p:txBody>
          <a:bodyPr anchor="t">
            <a:normAutofit/>
          </a:bodyPr>
          <a:lstStyle>
            <a:lvl1pPr>
              <a:lnSpc>
                <a:spcPct val="100000"/>
              </a:lnSpc>
              <a:defRPr sz="1600"/>
            </a:lvl1pPr>
            <a:lvl2pPr>
              <a:lnSpc>
                <a:spcPct val="100000"/>
              </a:lnSpc>
              <a:defRPr sz="1600"/>
            </a:lvl2pPr>
            <a:lvl3pPr>
              <a:lnSpc>
                <a:spcPct val="100000"/>
              </a:lnSpc>
              <a:defRPr sz="1600"/>
            </a:lvl3pPr>
            <a:lvl4pPr>
              <a:lnSpc>
                <a:spcPct val="100000"/>
              </a:lnSpc>
              <a:defRPr sz="1600"/>
            </a:lvl4pPr>
            <a:lvl5pPr>
              <a:lnSpc>
                <a:spcPct val="100000"/>
              </a:lnSpc>
              <a:defRPr sz="1600"/>
            </a:lvl5pPr>
            <a:lvl6pPr>
              <a:lnSpc>
                <a:spcPct val="100000"/>
              </a:lnSpc>
              <a:defRPr sz="1600"/>
            </a:lvl6pPr>
          </a:lstStyle>
          <a:p>
            <a:r>
              <a:rPr lang="de-DE" dirty="0"/>
              <a:t>Textebene 1</a:t>
            </a:r>
          </a:p>
          <a:p>
            <a:pPr lvl="1"/>
            <a:r>
              <a:rPr lang="de-DE" dirty="0"/>
              <a:t>Textebene 2</a:t>
            </a:r>
          </a:p>
          <a:p>
            <a:pPr lvl="2"/>
            <a:r>
              <a:rPr lang="de-DE" dirty="0"/>
              <a:t>Textebene 3</a:t>
            </a:r>
          </a:p>
          <a:p>
            <a:pPr lvl="3"/>
            <a:r>
              <a:rPr lang="de-DE" dirty="0"/>
              <a:t>Textebene 4</a:t>
            </a:r>
          </a:p>
          <a:p>
            <a:pPr lvl="4"/>
            <a:r>
              <a:rPr lang="de-DE" dirty="0"/>
              <a:t>Textebene 5</a:t>
            </a:r>
          </a:p>
          <a:p>
            <a:pPr lvl="5"/>
            <a:r>
              <a:rPr lang="de-DE" dirty="0"/>
              <a:t>Textebene 6</a:t>
            </a:r>
            <a:endParaRPr lang="en-DE" dirty="0"/>
          </a:p>
        </p:txBody>
      </p:sp>
    </p:spTree>
    <p:extLst>
      <p:ext uri="{BB962C8B-B14F-4D97-AF65-F5344CB8AC3E}">
        <p14:creationId xmlns:p14="http://schemas.microsoft.com/office/powerpoint/2010/main" val="3056683745"/>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7"/>
        <p:cNvGrpSpPr/>
        <p:nvPr/>
      </p:nvGrpSpPr>
      <p:grpSpPr>
        <a:xfrm>
          <a:off x="0" y="0"/>
          <a:ext cx="0" cy="0"/>
          <a:chOff x="0" y="0"/>
          <a:chExt cx="0" cy="0"/>
        </a:xfrm>
      </p:grpSpPr>
      <p:grpSp>
        <p:nvGrpSpPr>
          <p:cNvPr id="18" name="Google Shape;18;p3"/>
          <p:cNvGrpSpPr/>
          <p:nvPr/>
        </p:nvGrpSpPr>
        <p:grpSpPr>
          <a:xfrm>
            <a:off x="830392" y="1191256"/>
            <a:ext cx="745763" cy="45826"/>
            <a:chOff x="4580561" y="2589004"/>
            <a:chExt cx="1064464" cy="25200"/>
          </a:xfrm>
        </p:grpSpPr>
        <p:sp>
          <p:nvSpPr>
            <p:cNvPr id="19" name="Google Shape;19;p3"/>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21;p3"/>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22" name="Google Shape;22;p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
        <p:cNvGrpSpPr/>
        <p:nvPr/>
      </p:nvGrpSpPr>
      <p:grpSpPr>
        <a:xfrm>
          <a:off x="0" y="0"/>
          <a:ext cx="0" cy="0"/>
          <a:chOff x="0" y="0"/>
          <a:chExt cx="0" cy="0"/>
        </a:xfrm>
      </p:grpSpPr>
      <p:sp>
        <p:nvSpPr>
          <p:cNvPr id="24" name="Google Shape;24;p4"/>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 name="Google Shape;25;p4"/>
          <p:cNvGrpSpPr/>
          <p:nvPr/>
        </p:nvGrpSpPr>
        <p:grpSpPr>
          <a:xfrm>
            <a:off x="830392" y="1191256"/>
            <a:ext cx="745763" cy="45826"/>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Google Shape;28;p4"/>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29" name="Google Shape;29;p4"/>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30" name="Google Shape;30;p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1"/>
        <p:cNvGrpSpPr/>
        <p:nvPr/>
      </p:nvGrpSpPr>
      <p:grpSpPr>
        <a:xfrm>
          <a:off x="0" y="0"/>
          <a:ext cx="0" cy="0"/>
          <a:chOff x="0" y="0"/>
          <a:chExt cx="0" cy="0"/>
        </a:xfrm>
      </p:grpSpPr>
      <p:sp>
        <p:nvSpPr>
          <p:cNvPr id="32" name="Google Shape;32;p5"/>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 name="Google Shape;33;p5"/>
          <p:cNvGrpSpPr/>
          <p:nvPr/>
        </p:nvGrpSpPr>
        <p:grpSpPr>
          <a:xfrm>
            <a:off x="830392" y="1191256"/>
            <a:ext cx="745763" cy="45826"/>
            <a:chOff x="4580561" y="2589004"/>
            <a:chExt cx="1064464" cy="25200"/>
          </a:xfrm>
        </p:grpSpPr>
        <p:sp>
          <p:nvSpPr>
            <p:cNvPr id="34" name="Google Shape;34;p5"/>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5"/>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 name="Google Shape;36;p5"/>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37" name="Google Shape;37;p5"/>
          <p:cNvSpPr txBox="1">
            <a:spLocks noGrp="1"/>
          </p:cNvSpPr>
          <p:nvPr>
            <p:ph type="body" idx="1"/>
          </p:nvPr>
        </p:nvSpPr>
        <p:spPr>
          <a:xfrm>
            <a:off x="729325" y="2078875"/>
            <a:ext cx="3774300" cy="22611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38" name="Google Shape;38;p5"/>
          <p:cNvSpPr txBox="1">
            <a:spLocks noGrp="1"/>
          </p:cNvSpPr>
          <p:nvPr>
            <p:ph type="body" idx="2"/>
          </p:nvPr>
        </p:nvSpPr>
        <p:spPr>
          <a:xfrm>
            <a:off x="4643604" y="2078875"/>
            <a:ext cx="3774300" cy="22611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39" name="Google Shape;39;p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
        <p:cNvGrpSpPr/>
        <p:nvPr/>
      </p:nvGrpSpPr>
      <p:grpSpPr>
        <a:xfrm>
          <a:off x="0" y="0"/>
          <a:ext cx="0" cy="0"/>
          <a:chOff x="0" y="0"/>
          <a:chExt cx="0" cy="0"/>
        </a:xfrm>
      </p:grpSpPr>
      <p:sp>
        <p:nvSpPr>
          <p:cNvPr id="41" name="Google Shape;41;p6"/>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 name="Google Shape;42;p6"/>
          <p:cNvGrpSpPr/>
          <p:nvPr/>
        </p:nvGrpSpPr>
        <p:grpSpPr>
          <a:xfrm>
            <a:off x="830392" y="1191256"/>
            <a:ext cx="745763" cy="45826"/>
            <a:chOff x="4580561" y="2589004"/>
            <a:chExt cx="1064464" cy="25200"/>
          </a:xfrm>
        </p:grpSpPr>
        <p:sp>
          <p:nvSpPr>
            <p:cNvPr id="43" name="Google Shape;43;p6"/>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6"/>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Google Shape;45;p6"/>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46" name="Google Shape;46;p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7"/>
        <p:cNvGrpSpPr/>
        <p:nvPr/>
      </p:nvGrpSpPr>
      <p:grpSpPr>
        <a:xfrm>
          <a:off x="0" y="0"/>
          <a:ext cx="0" cy="0"/>
          <a:chOff x="0" y="0"/>
          <a:chExt cx="0" cy="0"/>
        </a:xfrm>
      </p:grpSpPr>
      <p:sp>
        <p:nvSpPr>
          <p:cNvPr id="48" name="Google Shape;48;p7"/>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49;p7"/>
          <p:cNvGrpSpPr/>
          <p:nvPr/>
        </p:nvGrpSpPr>
        <p:grpSpPr>
          <a:xfrm>
            <a:off x="830392" y="1191256"/>
            <a:ext cx="745763" cy="45826"/>
            <a:chOff x="4580561" y="2589004"/>
            <a:chExt cx="1064464" cy="25200"/>
          </a:xfrm>
        </p:grpSpPr>
        <p:sp>
          <p:nvSpPr>
            <p:cNvPr id="50" name="Google Shape;50;p7"/>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7"/>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52;p7"/>
          <p:cNvSpPr txBox="1">
            <a:spLocks noGrp="1"/>
          </p:cNvSpPr>
          <p:nvPr>
            <p:ph type="title"/>
          </p:nvPr>
        </p:nvSpPr>
        <p:spPr>
          <a:xfrm>
            <a:off x="730000" y="1318650"/>
            <a:ext cx="3300900" cy="13815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53" name="Google Shape;53;p7"/>
          <p:cNvSpPr txBox="1">
            <a:spLocks noGrp="1"/>
          </p:cNvSpPr>
          <p:nvPr>
            <p:ph type="body" idx="1"/>
          </p:nvPr>
        </p:nvSpPr>
        <p:spPr>
          <a:xfrm>
            <a:off x="721225" y="2781725"/>
            <a:ext cx="3300900" cy="15975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54" name="Google Shape;54;p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55"/>
        <p:cNvGrpSpPr/>
        <p:nvPr/>
      </p:nvGrpSpPr>
      <p:grpSpPr>
        <a:xfrm>
          <a:off x="0" y="0"/>
          <a:ext cx="0" cy="0"/>
          <a:chOff x="0" y="0"/>
          <a:chExt cx="0" cy="0"/>
        </a:xfrm>
      </p:grpSpPr>
      <p:grpSp>
        <p:nvGrpSpPr>
          <p:cNvPr id="56" name="Google Shape;56;p8"/>
          <p:cNvGrpSpPr/>
          <p:nvPr/>
        </p:nvGrpSpPr>
        <p:grpSpPr>
          <a:xfrm>
            <a:off x="830392" y="4169130"/>
            <a:ext cx="745763" cy="45826"/>
            <a:chOff x="4580561" y="2589004"/>
            <a:chExt cx="1064464" cy="25200"/>
          </a:xfrm>
        </p:grpSpPr>
        <p:sp>
          <p:nvSpPr>
            <p:cNvPr id="57" name="Google Shape;57;p8"/>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8"/>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 name="Google Shape;59;p8"/>
          <p:cNvSpPr txBox="1">
            <a:spLocks noGrp="1"/>
          </p:cNvSpPr>
          <p:nvPr>
            <p:ph type="title"/>
          </p:nvPr>
        </p:nvSpPr>
        <p:spPr>
          <a:xfrm>
            <a:off x="729450" y="864300"/>
            <a:ext cx="7021200" cy="29850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60" name="Google Shape;60;p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1"/>
        <p:cNvGrpSpPr/>
        <p:nvPr/>
      </p:nvGrpSpPr>
      <p:grpSpPr>
        <a:xfrm>
          <a:off x="0" y="0"/>
          <a:ext cx="0" cy="0"/>
          <a:chOff x="0" y="0"/>
          <a:chExt cx="0" cy="0"/>
        </a:xfrm>
      </p:grpSpPr>
      <p:sp>
        <p:nvSpPr>
          <p:cNvPr id="62" name="Google Shape;62;p9"/>
          <p:cNvSpPr/>
          <p:nvPr/>
        </p:nvSpPr>
        <p:spPr>
          <a:xfrm>
            <a:off x="0" y="0"/>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 name="Google Shape;63;p9"/>
          <p:cNvGrpSpPr/>
          <p:nvPr/>
        </p:nvGrpSpPr>
        <p:grpSpPr>
          <a:xfrm>
            <a:off x="830392" y="1191256"/>
            <a:ext cx="745763" cy="45826"/>
            <a:chOff x="4580561" y="2589004"/>
            <a:chExt cx="1064464" cy="25200"/>
          </a:xfrm>
        </p:grpSpPr>
        <p:sp>
          <p:nvSpPr>
            <p:cNvPr id="64" name="Google Shape;64;p9"/>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9"/>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 name="Google Shape;66;p9"/>
          <p:cNvSpPr txBox="1">
            <a:spLocks noGrp="1"/>
          </p:cNvSpPr>
          <p:nvPr>
            <p:ph type="title"/>
          </p:nvPr>
        </p:nvSpPr>
        <p:spPr>
          <a:xfrm>
            <a:off x="730000" y="1318650"/>
            <a:ext cx="3300900" cy="16872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67" name="Google Shape;67;p9"/>
          <p:cNvSpPr txBox="1">
            <a:spLocks noGrp="1"/>
          </p:cNvSpPr>
          <p:nvPr>
            <p:ph type="subTitle" idx="1"/>
          </p:nvPr>
        </p:nvSpPr>
        <p:spPr>
          <a:xfrm>
            <a:off x="724950" y="3161525"/>
            <a:ext cx="3300900" cy="7590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68" name="Google Shape;68;p9"/>
          <p:cNvSpPr txBox="1">
            <a:spLocks noGrp="1"/>
          </p:cNvSpPr>
          <p:nvPr>
            <p:ph type="body" idx="2"/>
          </p:nvPr>
        </p:nvSpPr>
        <p:spPr>
          <a:xfrm>
            <a:off x="5174225" y="1352625"/>
            <a:ext cx="3374400" cy="30255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69" name="Google Shape;69;p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0"/>
        <p:cNvGrpSpPr/>
        <p:nvPr/>
      </p:nvGrpSpPr>
      <p:grpSpPr>
        <a:xfrm>
          <a:off x="0" y="0"/>
          <a:ext cx="0" cy="0"/>
          <a:chOff x="0" y="0"/>
          <a:chExt cx="0" cy="0"/>
        </a:xfrm>
      </p:grpSpPr>
      <p:sp>
        <p:nvSpPr>
          <p:cNvPr id="71" name="Google Shape;71;p10"/>
          <p:cNvSpPr txBox="1">
            <a:spLocks noGrp="1"/>
          </p:cNvSpPr>
          <p:nvPr>
            <p:ph type="body" idx="1"/>
          </p:nvPr>
        </p:nvSpPr>
        <p:spPr>
          <a:xfrm>
            <a:off x="724950" y="4372551"/>
            <a:ext cx="7697400" cy="4605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300"/>
              <a:buNone/>
              <a:defRPr/>
            </a:lvl1pPr>
          </a:lstStyle>
          <a:p>
            <a:endParaRPr/>
          </a:p>
        </p:txBody>
      </p:sp>
      <p:sp>
        <p:nvSpPr>
          <p:cNvPr id="72" name="Google Shape;72;p1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treamlin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1pPr>
            <a:lvl2pPr lvl="1">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2pPr>
            <a:lvl3pPr lvl="2">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3pPr>
            <a:lvl4pPr lvl="3">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4pPr>
            <a:lvl5pPr lvl="4">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5pPr>
            <a:lvl6pPr lvl="5">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6pPr>
            <a:lvl7pPr lvl="6">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7pPr>
            <a:lvl8pPr lvl="7">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8pPr>
            <a:lvl9pPr lvl="8">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1115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marL="914400" lvl="1"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marL="1371600" lvl="2"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marL="1828800" lvl="3"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marL="2286000" lvl="4"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marL="2743200" lvl="5"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marL="3200400" lvl="6"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marL="3657600" lvl="7"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marL="4114800" lvl="8"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6"/>
          <p:cNvSpPr txBox="1">
            <a:spLocks noGrp="1"/>
          </p:cNvSpPr>
          <p:nvPr>
            <p:ph type="title"/>
          </p:nvPr>
        </p:nvSpPr>
        <p:spPr>
          <a:xfrm>
            <a:off x="238125" y="238125"/>
            <a:ext cx="8667750" cy="666750"/>
          </a:xfrm>
          <a:prstGeom prst="rect">
            <a:avLst/>
          </a:prstGeom>
          <a:noFill/>
          <a:ln>
            <a:noFill/>
          </a:ln>
        </p:spPr>
        <p:txBody>
          <a:bodyPr spcFirstLastPara="1" wrap="square" lIns="0" tIns="0" rIns="0" bIns="0" anchor="ctr" anchorCtr="0">
            <a:normAutofit/>
          </a:bodyPr>
          <a:lstStyle>
            <a:lvl1pPr marR="0" lvl="0" algn="l" rtl="0">
              <a:lnSpc>
                <a:spcPct val="100000"/>
              </a:lnSpc>
              <a:spcBef>
                <a:spcPts val="0"/>
              </a:spcBef>
              <a:spcAft>
                <a:spcPts val="0"/>
              </a:spcAft>
              <a:buClr>
                <a:srgbClr val="454545"/>
              </a:buClr>
              <a:buSzPts val="2250"/>
              <a:buFont typeface="Calibri"/>
              <a:buNone/>
              <a:defRPr sz="2250" b="1" i="0" u="none" strike="noStrike" cap="none">
                <a:solidFill>
                  <a:srgbClr val="454545"/>
                </a:solidFill>
                <a:latin typeface="Calibri"/>
                <a:ea typeface="Calibri"/>
                <a:cs typeface="Calibri"/>
                <a:sym typeface="Calibri"/>
              </a:defRPr>
            </a:lvl1pPr>
            <a:lvl2pPr marR="0" lvl="1" algn="l" rtl="0">
              <a:lnSpc>
                <a:spcPct val="100000"/>
              </a:lnSpc>
              <a:spcBef>
                <a:spcPts val="0"/>
              </a:spcBef>
              <a:spcAft>
                <a:spcPts val="0"/>
              </a:spcAft>
              <a:buClr>
                <a:srgbClr val="454545"/>
              </a:buClr>
              <a:buSzPts val="2250"/>
              <a:buFont typeface="Calibri"/>
              <a:buNone/>
              <a:defRPr sz="2250" b="1" i="0" u="none" strike="noStrike" cap="none">
                <a:solidFill>
                  <a:srgbClr val="454545"/>
                </a:solidFill>
                <a:latin typeface="Calibri"/>
                <a:ea typeface="Calibri"/>
                <a:cs typeface="Calibri"/>
                <a:sym typeface="Calibri"/>
              </a:defRPr>
            </a:lvl2pPr>
            <a:lvl3pPr marR="0" lvl="2" algn="l" rtl="0">
              <a:lnSpc>
                <a:spcPct val="100000"/>
              </a:lnSpc>
              <a:spcBef>
                <a:spcPts val="0"/>
              </a:spcBef>
              <a:spcAft>
                <a:spcPts val="0"/>
              </a:spcAft>
              <a:buClr>
                <a:srgbClr val="454545"/>
              </a:buClr>
              <a:buSzPts val="2250"/>
              <a:buFont typeface="Calibri"/>
              <a:buNone/>
              <a:defRPr sz="2250" b="1" i="0" u="none" strike="noStrike" cap="none">
                <a:solidFill>
                  <a:srgbClr val="454545"/>
                </a:solidFill>
                <a:latin typeface="Calibri"/>
                <a:ea typeface="Calibri"/>
                <a:cs typeface="Calibri"/>
                <a:sym typeface="Calibri"/>
              </a:defRPr>
            </a:lvl3pPr>
            <a:lvl4pPr marR="0" lvl="3" algn="l" rtl="0">
              <a:lnSpc>
                <a:spcPct val="100000"/>
              </a:lnSpc>
              <a:spcBef>
                <a:spcPts val="0"/>
              </a:spcBef>
              <a:spcAft>
                <a:spcPts val="0"/>
              </a:spcAft>
              <a:buClr>
                <a:srgbClr val="454545"/>
              </a:buClr>
              <a:buSzPts val="2250"/>
              <a:buFont typeface="Calibri"/>
              <a:buNone/>
              <a:defRPr sz="2250" b="1" i="0" u="none" strike="noStrike" cap="none">
                <a:solidFill>
                  <a:srgbClr val="454545"/>
                </a:solidFill>
                <a:latin typeface="Calibri"/>
                <a:ea typeface="Calibri"/>
                <a:cs typeface="Calibri"/>
                <a:sym typeface="Calibri"/>
              </a:defRPr>
            </a:lvl4pPr>
            <a:lvl5pPr marR="0" lvl="4" algn="l" rtl="0">
              <a:lnSpc>
                <a:spcPct val="100000"/>
              </a:lnSpc>
              <a:spcBef>
                <a:spcPts val="0"/>
              </a:spcBef>
              <a:spcAft>
                <a:spcPts val="0"/>
              </a:spcAft>
              <a:buClr>
                <a:srgbClr val="454545"/>
              </a:buClr>
              <a:buSzPts val="2250"/>
              <a:buFont typeface="Calibri"/>
              <a:buNone/>
              <a:defRPr sz="2250" b="1" i="0" u="none" strike="noStrike" cap="none">
                <a:solidFill>
                  <a:srgbClr val="454545"/>
                </a:solidFill>
                <a:latin typeface="Calibri"/>
                <a:ea typeface="Calibri"/>
                <a:cs typeface="Calibri"/>
                <a:sym typeface="Calibri"/>
              </a:defRPr>
            </a:lvl5pPr>
            <a:lvl6pPr marR="0" lvl="5" algn="l" rtl="0">
              <a:lnSpc>
                <a:spcPct val="100000"/>
              </a:lnSpc>
              <a:spcBef>
                <a:spcPts val="0"/>
              </a:spcBef>
              <a:spcAft>
                <a:spcPts val="0"/>
              </a:spcAft>
              <a:buClr>
                <a:srgbClr val="454545"/>
              </a:buClr>
              <a:buSzPts val="2250"/>
              <a:buFont typeface="Calibri"/>
              <a:buNone/>
              <a:defRPr sz="2250" b="1" i="0" u="none" strike="noStrike" cap="none">
                <a:solidFill>
                  <a:srgbClr val="454545"/>
                </a:solidFill>
                <a:latin typeface="Calibri"/>
                <a:ea typeface="Calibri"/>
                <a:cs typeface="Calibri"/>
                <a:sym typeface="Calibri"/>
              </a:defRPr>
            </a:lvl6pPr>
            <a:lvl7pPr marR="0" lvl="6" algn="l" rtl="0">
              <a:lnSpc>
                <a:spcPct val="100000"/>
              </a:lnSpc>
              <a:spcBef>
                <a:spcPts val="0"/>
              </a:spcBef>
              <a:spcAft>
                <a:spcPts val="0"/>
              </a:spcAft>
              <a:buClr>
                <a:srgbClr val="454545"/>
              </a:buClr>
              <a:buSzPts val="2250"/>
              <a:buFont typeface="Calibri"/>
              <a:buNone/>
              <a:defRPr sz="2250" b="1" i="0" u="none" strike="noStrike" cap="none">
                <a:solidFill>
                  <a:srgbClr val="454545"/>
                </a:solidFill>
                <a:latin typeface="Calibri"/>
                <a:ea typeface="Calibri"/>
                <a:cs typeface="Calibri"/>
                <a:sym typeface="Calibri"/>
              </a:defRPr>
            </a:lvl7pPr>
            <a:lvl8pPr marR="0" lvl="7" algn="l" rtl="0">
              <a:lnSpc>
                <a:spcPct val="100000"/>
              </a:lnSpc>
              <a:spcBef>
                <a:spcPts val="0"/>
              </a:spcBef>
              <a:spcAft>
                <a:spcPts val="0"/>
              </a:spcAft>
              <a:buClr>
                <a:srgbClr val="454545"/>
              </a:buClr>
              <a:buSzPts val="2250"/>
              <a:buFont typeface="Calibri"/>
              <a:buNone/>
              <a:defRPr sz="2250" b="1" i="0" u="none" strike="noStrike" cap="none">
                <a:solidFill>
                  <a:srgbClr val="454545"/>
                </a:solidFill>
                <a:latin typeface="Calibri"/>
                <a:ea typeface="Calibri"/>
                <a:cs typeface="Calibri"/>
                <a:sym typeface="Calibri"/>
              </a:defRPr>
            </a:lvl8pPr>
            <a:lvl9pPr marR="0" lvl="8" algn="l" rtl="0">
              <a:lnSpc>
                <a:spcPct val="100000"/>
              </a:lnSpc>
              <a:spcBef>
                <a:spcPts val="0"/>
              </a:spcBef>
              <a:spcAft>
                <a:spcPts val="0"/>
              </a:spcAft>
              <a:buClr>
                <a:srgbClr val="454545"/>
              </a:buClr>
              <a:buSzPts val="2250"/>
              <a:buFont typeface="Calibri"/>
              <a:buNone/>
              <a:defRPr sz="2250" b="1" i="0" u="none" strike="noStrike" cap="none">
                <a:solidFill>
                  <a:srgbClr val="454545"/>
                </a:solidFill>
                <a:latin typeface="Calibri"/>
                <a:ea typeface="Calibri"/>
                <a:cs typeface="Calibri"/>
                <a:sym typeface="Calibri"/>
              </a:defRPr>
            </a:lvl9pPr>
          </a:lstStyle>
          <a:p>
            <a:endParaRPr/>
          </a:p>
        </p:txBody>
      </p:sp>
      <p:pic>
        <p:nvPicPr>
          <p:cNvPr id="7" name="Google Shape;7;p6" descr="Bild"/>
          <p:cNvPicPr preferRelativeResize="0"/>
          <p:nvPr/>
        </p:nvPicPr>
        <p:blipFill rotWithShape="1">
          <a:blip r:embed="rId7">
            <a:alphaModFix/>
          </a:blip>
          <a:srcRect/>
          <a:stretch/>
        </p:blipFill>
        <p:spPr>
          <a:xfrm>
            <a:off x="0" y="5048250"/>
            <a:ext cx="9144000" cy="95250"/>
          </a:xfrm>
          <a:prstGeom prst="rect">
            <a:avLst/>
          </a:prstGeom>
          <a:noFill/>
          <a:ln>
            <a:noFill/>
          </a:ln>
        </p:spPr>
      </p:pic>
      <p:sp>
        <p:nvSpPr>
          <p:cNvPr id="8" name="Google Shape;8;p6"/>
          <p:cNvSpPr txBox="1">
            <a:spLocks noGrp="1"/>
          </p:cNvSpPr>
          <p:nvPr>
            <p:ph type="sldNum" idx="12"/>
          </p:nvPr>
        </p:nvSpPr>
        <p:spPr>
          <a:xfrm>
            <a:off x="8795227" y="4810125"/>
            <a:ext cx="112211" cy="115416"/>
          </a:xfrm>
          <a:prstGeom prst="rect">
            <a:avLst/>
          </a:prstGeom>
          <a:noFill/>
          <a:ln>
            <a:noFill/>
          </a:ln>
        </p:spPr>
        <p:txBody>
          <a:bodyPr spcFirstLastPara="1" wrap="square" lIns="0" tIns="0" rIns="0" bIns="0" anchor="t" anchorCtr="0">
            <a:spAutoFit/>
          </a:bodyPr>
          <a:lstStyle>
            <a:lvl1pPr marL="0" marR="0" lvl="0" indent="0" algn="r" rtl="0">
              <a:lnSpc>
                <a:spcPct val="100000"/>
              </a:lnSpc>
              <a:spcBef>
                <a:spcPts val="0"/>
              </a:spcBef>
              <a:spcAft>
                <a:spcPts val="0"/>
              </a:spcAft>
              <a:buClr>
                <a:srgbClr val="454545"/>
              </a:buClr>
              <a:buSzPts val="750"/>
              <a:buFont typeface="Calibri"/>
              <a:buNone/>
              <a:defRPr sz="750" b="0" i="0" u="none" strike="noStrike" cap="none">
                <a:solidFill>
                  <a:srgbClr val="454545"/>
                </a:solidFill>
                <a:latin typeface="Calibri"/>
                <a:ea typeface="Calibri"/>
                <a:cs typeface="Calibri"/>
                <a:sym typeface="Calibri"/>
              </a:defRPr>
            </a:lvl1pPr>
            <a:lvl2pPr marL="0" marR="0" lvl="1" indent="0" algn="r" rtl="0">
              <a:lnSpc>
                <a:spcPct val="100000"/>
              </a:lnSpc>
              <a:spcBef>
                <a:spcPts val="0"/>
              </a:spcBef>
              <a:spcAft>
                <a:spcPts val="0"/>
              </a:spcAft>
              <a:buClr>
                <a:srgbClr val="454545"/>
              </a:buClr>
              <a:buSzPts val="750"/>
              <a:buFont typeface="Calibri"/>
              <a:buNone/>
              <a:defRPr sz="750" b="0" i="0" u="none" strike="noStrike" cap="none">
                <a:solidFill>
                  <a:srgbClr val="454545"/>
                </a:solidFill>
                <a:latin typeface="Calibri"/>
                <a:ea typeface="Calibri"/>
                <a:cs typeface="Calibri"/>
                <a:sym typeface="Calibri"/>
              </a:defRPr>
            </a:lvl2pPr>
            <a:lvl3pPr marL="0" marR="0" lvl="2" indent="0" algn="r" rtl="0">
              <a:lnSpc>
                <a:spcPct val="100000"/>
              </a:lnSpc>
              <a:spcBef>
                <a:spcPts val="0"/>
              </a:spcBef>
              <a:spcAft>
                <a:spcPts val="0"/>
              </a:spcAft>
              <a:buClr>
                <a:srgbClr val="454545"/>
              </a:buClr>
              <a:buSzPts val="750"/>
              <a:buFont typeface="Calibri"/>
              <a:buNone/>
              <a:defRPr sz="750" b="0" i="0" u="none" strike="noStrike" cap="none">
                <a:solidFill>
                  <a:srgbClr val="454545"/>
                </a:solidFill>
                <a:latin typeface="Calibri"/>
                <a:ea typeface="Calibri"/>
                <a:cs typeface="Calibri"/>
                <a:sym typeface="Calibri"/>
              </a:defRPr>
            </a:lvl3pPr>
            <a:lvl4pPr marL="0" marR="0" lvl="3" indent="0" algn="r" rtl="0">
              <a:lnSpc>
                <a:spcPct val="100000"/>
              </a:lnSpc>
              <a:spcBef>
                <a:spcPts val="0"/>
              </a:spcBef>
              <a:spcAft>
                <a:spcPts val="0"/>
              </a:spcAft>
              <a:buClr>
                <a:srgbClr val="454545"/>
              </a:buClr>
              <a:buSzPts val="750"/>
              <a:buFont typeface="Calibri"/>
              <a:buNone/>
              <a:defRPr sz="750" b="0" i="0" u="none" strike="noStrike" cap="none">
                <a:solidFill>
                  <a:srgbClr val="454545"/>
                </a:solidFill>
                <a:latin typeface="Calibri"/>
                <a:ea typeface="Calibri"/>
                <a:cs typeface="Calibri"/>
                <a:sym typeface="Calibri"/>
              </a:defRPr>
            </a:lvl4pPr>
            <a:lvl5pPr marL="0" marR="0" lvl="4" indent="0" algn="r" rtl="0">
              <a:lnSpc>
                <a:spcPct val="100000"/>
              </a:lnSpc>
              <a:spcBef>
                <a:spcPts val="0"/>
              </a:spcBef>
              <a:spcAft>
                <a:spcPts val="0"/>
              </a:spcAft>
              <a:buClr>
                <a:srgbClr val="454545"/>
              </a:buClr>
              <a:buSzPts val="750"/>
              <a:buFont typeface="Calibri"/>
              <a:buNone/>
              <a:defRPr sz="750" b="0" i="0" u="none" strike="noStrike" cap="none">
                <a:solidFill>
                  <a:srgbClr val="454545"/>
                </a:solidFill>
                <a:latin typeface="Calibri"/>
                <a:ea typeface="Calibri"/>
                <a:cs typeface="Calibri"/>
                <a:sym typeface="Calibri"/>
              </a:defRPr>
            </a:lvl5pPr>
            <a:lvl6pPr marL="0" marR="0" lvl="5" indent="0" algn="r" rtl="0">
              <a:lnSpc>
                <a:spcPct val="100000"/>
              </a:lnSpc>
              <a:spcBef>
                <a:spcPts val="0"/>
              </a:spcBef>
              <a:spcAft>
                <a:spcPts val="0"/>
              </a:spcAft>
              <a:buClr>
                <a:srgbClr val="454545"/>
              </a:buClr>
              <a:buSzPts val="750"/>
              <a:buFont typeface="Calibri"/>
              <a:buNone/>
              <a:defRPr sz="750" b="0" i="0" u="none" strike="noStrike" cap="none">
                <a:solidFill>
                  <a:srgbClr val="454545"/>
                </a:solidFill>
                <a:latin typeface="Calibri"/>
                <a:ea typeface="Calibri"/>
                <a:cs typeface="Calibri"/>
                <a:sym typeface="Calibri"/>
              </a:defRPr>
            </a:lvl6pPr>
            <a:lvl7pPr marL="0" marR="0" lvl="6" indent="0" algn="r" rtl="0">
              <a:lnSpc>
                <a:spcPct val="100000"/>
              </a:lnSpc>
              <a:spcBef>
                <a:spcPts val="0"/>
              </a:spcBef>
              <a:spcAft>
                <a:spcPts val="0"/>
              </a:spcAft>
              <a:buClr>
                <a:srgbClr val="454545"/>
              </a:buClr>
              <a:buSzPts val="750"/>
              <a:buFont typeface="Calibri"/>
              <a:buNone/>
              <a:defRPr sz="750" b="0" i="0" u="none" strike="noStrike" cap="none">
                <a:solidFill>
                  <a:srgbClr val="454545"/>
                </a:solidFill>
                <a:latin typeface="Calibri"/>
                <a:ea typeface="Calibri"/>
                <a:cs typeface="Calibri"/>
                <a:sym typeface="Calibri"/>
              </a:defRPr>
            </a:lvl7pPr>
            <a:lvl8pPr marL="0" marR="0" lvl="7" indent="0" algn="r" rtl="0">
              <a:lnSpc>
                <a:spcPct val="100000"/>
              </a:lnSpc>
              <a:spcBef>
                <a:spcPts val="0"/>
              </a:spcBef>
              <a:spcAft>
                <a:spcPts val="0"/>
              </a:spcAft>
              <a:buClr>
                <a:srgbClr val="454545"/>
              </a:buClr>
              <a:buSzPts val="750"/>
              <a:buFont typeface="Calibri"/>
              <a:buNone/>
              <a:defRPr sz="750" b="0" i="0" u="none" strike="noStrike" cap="none">
                <a:solidFill>
                  <a:srgbClr val="454545"/>
                </a:solidFill>
                <a:latin typeface="Calibri"/>
                <a:ea typeface="Calibri"/>
                <a:cs typeface="Calibri"/>
                <a:sym typeface="Calibri"/>
              </a:defRPr>
            </a:lvl8pPr>
            <a:lvl9pPr marL="0" marR="0" lvl="8" indent="0" algn="r" rtl="0">
              <a:lnSpc>
                <a:spcPct val="100000"/>
              </a:lnSpc>
              <a:spcBef>
                <a:spcPts val="0"/>
              </a:spcBef>
              <a:spcAft>
                <a:spcPts val="0"/>
              </a:spcAft>
              <a:buClr>
                <a:srgbClr val="454545"/>
              </a:buClr>
              <a:buSzPts val="750"/>
              <a:buFont typeface="Calibri"/>
              <a:buNone/>
              <a:defRPr sz="750" b="0" i="0" u="none" strike="noStrike" cap="none">
                <a:solidFill>
                  <a:srgbClr val="454545"/>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9" name="Google Shape;9;p6"/>
          <p:cNvSpPr txBox="1">
            <a:spLocks noGrp="1"/>
          </p:cNvSpPr>
          <p:nvPr>
            <p:ph type="body" idx="1"/>
          </p:nvPr>
        </p:nvSpPr>
        <p:spPr>
          <a:xfrm>
            <a:off x="238125" y="1181100"/>
            <a:ext cx="8667750" cy="3486150"/>
          </a:xfrm>
          <a:prstGeom prst="rect">
            <a:avLst/>
          </a:prstGeom>
          <a:noFill/>
          <a:ln>
            <a:noFill/>
          </a:ln>
        </p:spPr>
        <p:txBody>
          <a:bodyPr spcFirstLastPara="1" wrap="square" lIns="50800" tIns="50800" rIns="50800" bIns="50800" anchor="t" anchorCtr="0">
            <a:normAutofit/>
          </a:bodyPr>
          <a:lstStyle>
            <a:lvl1pPr marL="457200" marR="0" lvl="0" indent="-323850" algn="l" rtl="0">
              <a:lnSpc>
                <a:spcPct val="100000"/>
              </a:lnSpc>
              <a:spcBef>
                <a:spcPts val="600"/>
              </a:spcBef>
              <a:spcAft>
                <a:spcPts val="0"/>
              </a:spcAft>
              <a:buClr>
                <a:srgbClr val="454545"/>
              </a:buClr>
              <a:buSzPts val="1500"/>
              <a:buFont typeface="Calibri"/>
              <a:buChar char="•"/>
              <a:defRPr sz="1500" b="0" i="0" u="none" strike="noStrike" cap="none">
                <a:solidFill>
                  <a:srgbClr val="454545"/>
                </a:solidFill>
                <a:latin typeface="Calibri"/>
                <a:ea typeface="Calibri"/>
                <a:cs typeface="Calibri"/>
                <a:sym typeface="Calibri"/>
              </a:defRPr>
            </a:lvl1pPr>
            <a:lvl2pPr marL="914400" marR="0" lvl="1" indent="-300037" algn="l" rtl="0">
              <a:lnSpc>
                <a:spcPct val="100000"/>
              </a:lnSpc>
              <a:spcBef>
                <a:spcPts val="600"/>
              </a:spcBef>
              <a:spcAft>
                <a:spcPts val="0"/>
              </a:spcAft>
              <a:buClr>
                <a:srgbClr val="454545"/>
              </a:buClr>
              <a:buSzPts val="1125"/>
              <a:buFont typeface="Calibri"/>
              <a:buChar char="•"/>
              <a:defRPr sz="1500" b="0" i="0" u="none" strike="noStrike" cap="none">
                <a:solidFill>
                  <a:srgbClr val="454545"/>
                </a:solidFill>
                <a:latin typeface="Calibri"/>
                <a:ea typeface="Calibri"/>
                <a:cs typeface="Calibri"/>
                <a:sym typeface="Calibri"/>
              </a:defRPr>
            </a:lvl2pPr>
            <a:lvl3pPr marL="1371600" marR="0" lvl="2" indent="-300037" algn="l" rtl="0">
              <a:lnSpc>
                <a:spcPct val="100000"/>
              </a:lnSpc>
              <a:spcBef>
                <a:spcPts val="600"/>
              </a:spcBef>
              <a:spcAft>
                <a:spcPts val="0"/>
              </a:spcAft>
              <a:buClr>
                <a:srgbClr val="454545"/>
              </a:buClr>
              <a:buSzPts val="1125"/>
              <a:buFont typeface="Calibri"/>
              <a:buChar char="•"/>
              <a:defRPr sz="1500" b="0" i="0" u="none" strike="noStrike" cap="none">
                <a:solidFill>
                  <a:srgbClr val="454545"/>
                </a:solidFill>
                <a:latin typeface="Calibri"/>
                <a:ea typeface="Calibri"/>
                <a:cs typeface="Calibri"/>
                <a:sym typeface="Calibri"/>
              </a:defRPr>
            </a:lvl3pPr>
            <a:lvl4pPr marL="1828800" marR="0" lvl="3" indent="-300037" algn="l" rtl="0">
              <a:lnSpc>
                <a:spcPct val="100000"/>
              </a:lnSpc>
              <a:spcBef>
                <a:spcPts val="600"/>
              </a:spcBef>
              <a:spcAft>
                <a:spcPts val="0"/>
              </a:spcAft>
              <a:buClr>
                <a:srgbClr val="454545"/>
              </a:buClr>
              <a:buSzPts val="1125"/>
              <a:buFont typeface="Calibri"/>
              <a:buChar char="•"/>
              <a:defRPr sz="1500" b="0" i="0" u="none" strike="noStrike" cap="none">
                <a:solidFill>
                  <a:srgbClr val="454545"/>
                </a:solidFill>
                <a:latin typeface="Calibri"/>
                <a:ea typeface="Calibri"/>
                <a:cs typeface="Calibri"/>
                <a:sym typeface="Calibri"/>
              </a:defRPr>
            </a:lvl4pPr>
            <a:lvl5pPr marL="2286000" marR="0" lvl="4" indent="-300037" algn="l" rtl="0">
              <a:lnSpc>
                <a:spcPct val="100000"/>
              </a:lnSpc>
              <a:spcBef>
                <a:spcPts val="600"/>
              </a:spcBef>
              <a:spcAft>
                <a:spcPts val="0"/>
              </a:spcAft>
              <a:buClr>
                <a:srgbClr val="454545"/>
              </a:buClr>
              <a:buSzPts val="1125"/>
              <a:buFont typeface="Calibri"/>
              <a:buChar char="•"/>
              <a:defRPr sz="1500" b="0" i="0" u="none" strike="noStrike" cap="none">
                <a:solidFill>
                  <a:srgbClr val="454545"/>
                </a:solidFill>
                <a:latin typeface="Calibri"/>
                <a:ea typeface="Calibri"/>
                <a:cs typeface="Calibri"/>
                <a:sym typeface="Calibri"/>
              </a:defRPr>
            </a:lvl5pPr>
            <a:lvl6pPr marL="2743200" marR="0" lvl="5" indent="-282194" algn="l" rtl="0">
              <a:lnSpc>
                <a:spcPct val="106666"/>
              </a:lnSpc>
              <a:spcBef>
                <a:spcPts val="600"/>
              </a:spcBef>
              <a:spcAft>
                <a:spcPts val="0"/>
              </a:spcAft>
              <a:buClr>
                <a:srgbClr val="454545"/>
              </a:buClr>
              <a:buSzPts val="844"/>
              <a:buFont typeface="Calibri"/>
              <a:buChar char="•"/>
              <a:defRPr sz="1125" b="0" i="0" u="none" strike="noStrike" cap="none">
                <a:solidFill>
                  <a:srgbClr val="454545"/>
                </a:solidFill>
                <a:latin typeface="Calibri"/>
                <a:ea typeface="Calibri"/>
                <a:cs typeface="Calibri"/>
                <a:sym typeface="Calibri"/>
              </a:defRPr>
            </a:lvl6pPr>
            <a:lvl7pPr marL="3200400" marR="0" lvl="6" indent="-282194" algn="l" rtl="0">
              <a:lnSpc>
                <a:spcPct val="106666"/>
              </a:lnSpc>
              <a:spcBef>
                <a:spcPts val="600"/>
              </a:spcBef>
              <a:spcAft>
                <a:spcPts val="0"/>
              </a:spcAft>
              <a:buClr>
                <a:srgbClr val="454545"/>
              </a:buClr>
              <a:buSzPts val="844"/>
              <a:buFont typeface="Calibri"/>
              <a:buChar char="•"/>
              <a:defRPr sz="1125" b="0" i="0" u="none" strike="noStrike" cap="none">
                <a:solidFill>
                  <a:srgbClr val="454545"/>
                </a:solidFill>
                <a:latin typeface="Calibri"/>
                <a:ea typeface="Calibri"/>
                <a:cs typeface="Calibri"/>
                <a:sym typeface="Calibri"/>
              </a:defRPr>
            </a:lvl7pPr>
            <a:lvl8pPr marL="3657600" marR="0" lvl="7" indent="-282194" algn="l" rtl="0">
              <a:lnSpc>
                <a:spcPct val="106666"/>
              </a:lnSpc>
              <a:spcBef>
                <a:spcPts val="600"/>
              </a:spcBef>
              <a:spcAft>
                <a:spcPts val="0"/>
              </a:spcAft>
              <a:buClr>
                <a:srgbClr val="454545"/>
              </a:buClr>
              <a:buSzPts val="844"/>
              <a:buFont typeface="Calibri"/>
              <a:buChar char="•"/>
              <a:defRPr sz="1125" b="0" i="0" u="none" strike="noStrike" cap="none">
                <a:solidFill>
                  <a:srgbClr val="454545"/>
                </a:solidFill>
                <a:latin typeface="Calibri"/>
                <a:ea typeface="Calibri"/>
                <a:cs typeface="Calibri"/>
                <a:sym typeface="Calibri"/>
              </a:defRPr>
            </a:lvl8pPr>
            <a:lvl9pPr marL="4114800" marR="0" lvl="8" indent="-282194" algn="l" rtl="0">
              <a:lnSpc>
                <a:spcPct val="106666"/>
              </a:lnSpc>
              <a:spcBef>
                <a:spcPts val="600"/>
              </a:spcBef>
              <a:spcAft>
                <a:spcPts val="0"/>
              </a:spcAft>
              <a:buClr>
                <a:srgbClr val="454545"/>
              </a:buClr>
              <a:buSzPts val="844"/>
              <a:buFont typeface="Calibri"/>
              <a:buChar char="•"/>
              <a:defRPr sz="1125" b="0" i="0" u="none" strike="noStrike" cap="none">
                <a:solidFill>
                  <a:srgbClr val="454545"/>
                </a:solidFill>
                <a:latin typeface="Calibri"/>
                <a:ea typeface="Calibri"/>
                <a:cs typeface="Calibri"/>
                <a:sym typeface="Calibri"/>
              </a:defRPr>
            </a:lvl9pPr>
          </a:lstStyle>
          <a:p>
            <a:endParaRPr/>
          </a:p>
        </p:txBody>
      </p:sp>
      <p:pic>
        <p:nvPicPr>
          <p:cNvPr id="10" name="Google Shape;10;p6" descr="A picture containing logo&#10;&#10;Description automatically generated"/>
          <p:cNvPicPr preferRelativeResize="0"/>
          <p:nvPr/>
        </p:nvPicPr>
        <p:blipFill rotWithShape="1">
          <a:blip r:embed="rId8">
            <a:alphaModFix/>
          </a:blip>
          <a:srcRect/>
          <a:stretch/>
        </p:blipFill>
        <p:spPr>
          <a:xfrm>
            <a:off x="235321" y="4762909"/>
            <a:ext cx="386185" cy="155993"/>
          </a:xfrm>
          <a:prstGeom prst="rect">
            <a:avLst/>
          </a:prstGeom>
          <a:noFill/>
          <a:ln>
            <a:noFill/>
          </a:ln>
        </p:spPr>
      </p:pic>
      <p:sp>
        <p:nvSpPr>
          <p:cNvPr id="11" name="Google Shape;11;p6"/>
          <p:cNvSpPr txBox="1">
            <a:spLocks noGrp="1"/>
          </p:cNvSpPr>
          <p:nvPr>
            <p:ph type="ftr" idx="11"/>
          </p:nvPr>
        </p:nvSpPr>
        <p:spPr>
          <a:xfrm>
            <a:off x="800916" y="4737007"/>
            <a:ext cx="3086100" cy="193927"/>
          </a:xfrm>
          <a:prstGeom prst="rect">
            <a:avLst/>
          </a:prstGeom>
          <a:noFill/>
          <a:ln>
            <a:noFill/>
          </a:ln>
        </p:spPr>
        <p:txBody>
          <a:bodyPr spcFirstLastPara="1" wrap="square" lIns="91425" tIns="45700" rIns="91425" bIns="45700" anchor="ctr" anchorCtr="0">
            <a:noAutofit/>
          </a:bodyPr>
          <a:lstStyle>
            <a:lvl1pPr marR="0" lvl="0" algn="ctr" rtl="0">
              <a:lnSpc>
                <a:spcPct val="160000"/>
              </a:lnSpc>
              <a:spcBef>
                <a:spcPts val="600"/>
              </a:spcBef>
              <a:spcAft>
                <a:spcPts val="0"/>
              </a:spcAft>
              <a:buClr>
                <a:srgbClr val="929292"/>
              </a:buClr>
              <a:buSzPts val="750"/>
              <a:buFont typeface="Calibri"/>
              <a:buNone/>
              <a:defRPr sz="750" b="0" i="0" u="none" strike="noStrike" cap="none">
                <a:solidFill>
                  <a:srgbClr val="929292"/>
                </a:solidFill>
                <a:latin typeface="Calibri"/>
                <a:ea typeface="Calibri"/>
                <a:cs typeface="Calibri"/>
                <a:sym typeface="Calibri"/>
              </a:defRPr>
            </a:lvl1pPr>
            <a:lvl2pPr marR="0" lvl="1" algn="l" rtl="0">
              <a:lnSpc>
                <a:spcPct val="106666"/>
              </a:lnSpc>
              <a:spcBef>
                <a:spcPts val="600"/>
              </a:spcBef>
              <a:spcAft>
                <a:spcPts val="0"/>
              </a:spcAft>
              <a:buClr>
                <a:srgbClr val="454545"/>
              </a:buClr>
              <a:buSzPts val="1125"/>
              <a:buFont typeface="Calibri"/>
              <a:buNone/>
              <a:defRPr sz="1125" b="0" i="0" u="none" strike="noStrike" cap="none">
                <a:solidFill>
                  <a:srgbClr val="454545"/>
                </a:solidFill>
                <a:latin typeface="Calibri"/>
                <a:ea typeface="Calibri"/>
                <a:cs typeface="Calibri"/>
                <a:sym typeface="Calibri"/>
              </a:defRPr>
            </a:lvl2pPr>
            <a:lvl3pPr marR="0" lvl="2" algn="l" rtl="0">
              <a:lnSpc>
                <a:spcPct val="106666"/>
              </a:lnSpc>
              <a:spcBef>
                <a:spcPts val="600"/>
              </a:spcBef>
              <a:spcAft>
                <a:spcPts val="0"/>
              </a:spcAft>
              <a:buClr>
                <a:srgbClr val="454545"/>
              </a:buClr>
              <a:buSzPts val="1125"/>
              <a:buFont typeface="Calibri"/>
              <a:buNone/>
              <a:defRPr sz="1125" b="0" i="0" u="none" strike="noStrike" cap="none">
                <a:solidFill>
                  <a:srgbClr val="454545"/>
                </a:solidFill>
                <a:latin typeface="Calibri"/>
                <a:ea typeface="Calibri"/>
                <a:cs typeface="Calibri"/>
                <a:sym typeface="Calibri"/>
              </a:defRPr>
            </a:lvl3pPr>
            <a:lvl4pPr marR="0" lvl="3" algn="l" rtl="0">
              <a:lnSpc>
                <a:spcPct val="106666"/>
              </a:lnSpc>
              <a:spcBef>
                <a:spcPts val="600"/>
              </a:spcBef>
              <a:spcAft>
                <a:spcPts val="0"/>
              </a:spcAft>
              <a:buClr>
                <a:srgbClr val="454545"/>
              </a:buClr>
              <a:buSzPts val="1125"/>
              <a:buFont typeface="Calibri"/>
              <a:buNone/>
              <a:defRPr sz="1125" b="0" i="0" u="none" strike="noStrike" cap="none">
                <a:solidFill>
                  <a:srgbClr val="454545"/>
                </a:solidFill>
                <a:latin typeface="Calibri"/>
                <a:ea typeface="Calibri"/>
                <a:cs typeface="Calibri"/>
                <a:sym typeface="Calibri"/>
              </a:defRPr>
            </a:lvl4pPr>
            <a:lvl5pPr marR="0" lvl="4" algn="l" rtl="0">
              <a:lnSpc>
                <a:spcPct val="106666"/>
              </a:lnSpc>
              <a:spcBef>
                <a:spcPts val="600"/>
              </a:spcBef>
              <a:spcAft>
                <a:spcPts val="0"/>
              </a:spcAft>
              <a:buClr>
                <a:srgbClr val="454545"/>
              </a:buClr>
              <a:buSzPts val="1125"/>
              <a:buFont typeface="Calibri"/>
              <a:buNone/>
              <a:defRPr sz="1125" b="0" i="0" u="none" strike="noStrike" cap="none">
                <a:solidFill>
                  <a:srgbClr val="454545"/>
                </a:solidFill>
                <a:latin typeface="Calibri"/>
                <a:ea typeface="Calibri"/>
                <a:cs typeface="Calibri"/>
                <a:sym typeface="Calibri"/>
              </a:defRPr>
            </a:lvl5pPr>
            <a:lvl6pPr marR="0" lvl="5" algn="l" rtl="0">
              <a:lnSpc>
                <a:spcPct val="106666"/>
              </a:lnSpc>
              <a:spcBef>
                <a:spcPts val="600"/>
              </a:spcBef>
              <a:spcAft>
                <a:spcPts val="0"/>
              </a:spcAft>
              <a:buClr>
                <a:srgbClr val="454545"/>
              </a:buClr>
              <a:buSzPts val="1125"/>
              <a:buFont typeface="Calibri"/>
              <a:buNone/>
              <a:defRPr sz="1125" b="0" i="0" u="none" strike="noStrike" cap="none">
                <a:solidFill>
                  <a:srgbClr val="454545"/>
                </a:solidFill>
                <a:latin typeface="Calibri"/>
                <a:ea typeface="Calibri"/>
                <a:cs typeface="Calibri"/>
                <a:sym typeface="Calibri"/>
              </a:defRPr>
            </a:lvl6pPr>
            <a:lvl7pPr marR="0" lvl="6" algn="l" rtl="0">
              <a:lnSpc>
                <a:spcPct val="106666"/>
              </a:lnSpc>
              <a:spcBef>
                <a:spcPts val="600"/>
              </a:spcBef>
              <a:spcAft>
                <a:spcPts val="0"/>
              </a:spcAft>
              <a:buClr>
                <a:srgbClr val="454545"/>
              </a:buClr>
              <a:buSzPts val="1125"/>
              <a:buFont typeface="Calibri"/>
              <a:buNone/>
              <a:defRPr sz="1125" b="0" i="0" u="none" strike="noStrike" cap="none">
                <a:solidFill>
                  <a:srgbClr val="454545"/>
                </a:solidFill>
                <a:latin typeface="Calibri"/>
                <a:ea typeface="Calibri"/>
                <a:cs typeface="Calibri"/>
                <a:sym typeface="Calibri"/>
              </a:defRPr>
            </a:lvl7pPr>
            <a:lvl8pPr marR="0" lvl="7" algn="l" rtl="0">
              <a:lnSpc>
                <a:spcPct val="106666"/>
              </a:lnSpc>
              <a:spcBef>
                <a:spcPts val="600"/>
              </a:spcBef>
              <a:spcAft>
                <a:spcPts val="0"/>
              </a:spcAft>
              <a:buClr>
                <a:srgbClr val="454545"/>
              </a:buClr>
              <a:buSzPts val="1125"/>
              <a:buFont typeface="Calibri"/>
              <a:buNone/>
              <a:defRPr sz="1125" b="0" i="0" u="none" strike="noStrike" cap="none">
                <a:solidFill>
                  <a:srgbClr val="454545"/>
                </a:solidFill>
                <a:latin typeface="Calibri"/>
                <a:ea typeface="Calibri"/>
                <a:cs typeface="Calibri"/>
                <a:sym typeface="Calibri"/>
              </a:defRPr>
            </a:lvl8pPr>
            <a:lvl9pPr marR="0" lvl="8" algn="l" rtl="0">
              <a:lnSpc>
                <a:spcPct val="106666"/>
              </a:lnSpc>
              <a:spcBef>
                <a:spcPts val="600"/>
              </a:spcBef>
              <a:spcAft>
                <a:spcPts val="0"/>
              </a:spcAft>
              <a:buClr>
                <a:srgbClr val="454545"/>
              </a:buClr>
              <a:buSzPts val="1125"/>
              <a:buFont typeface="Calibri"/>
              <a:buNone/>
              <a:defRPr sz="1125" b="0" i="0" u="none" strike="noStrike" cap="none">
                <a:solidFill>
                  <a:srgbClr val="454545"/>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826839574"/>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8.tiff"/><Relationship Id="rId13" Type="http://schemas.openxmlformats.org/officeDocument/2006/relationships/image" Target="../media/image23.png"/><Relationship Id="rId3" Type="http://schemas.openxmlformats.org/officeDocument/2006/relationships/image" Target="../media/image12.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11.xml"/><Relationship Id="rId4" Type="http://schemas.openxmlformats.org/officeDocument/2006/relationships/image" Target="../media/image33.jp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Layout" Target="../slideLayouts/slideLayout16.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3"/>
          <p:cNvSpPr txBox="1">
            <a:spLocks noGrp="1"/>
          </p:cNvSpPr>
          <p:nvPr>
            <p:ph type="ctrTitle"/>
          </p:nvPr>
        </p:nvSpPr>
        <p:spPr>
          <a:xfrm>
            <a:off x="729450" y="1322450"/>
            <a:ext cx="7688100" cy="1664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a:t>UniDive WG3</a:t>
            </a:r>
            <a:endParaRPr/>
          </a:p>
          <a:p>
            <a:pPr marL="0" lvl="0" indent="0" algn="l" rtl="0">
              <a:spcBef>
                <a:spcPts val="0"/>
              </a:spcBef>
              <a:spcAft>
                <a:spcPts val="0"/>
              </a:spcAft>
              <a:buNone/>
            </a:pPr>
            <a:endParaRPr/>
          </a:p>
        </p:txBody>
      </p:sp>
      <p:sp>
        <p:nvSpPr>
          <p:cNvPr id="87" name="Google Shape;87;p13"/>
          <p:cNvSpPr txBox="1">
            <a:spLocks noGrp="1"/>
          </p:cNvSpPr>
          <p:nvPr>
            <p:ph type="subTitle" idx="1"/>
          </p:nvPr>
        </p:nvSpPr>
        <p:spPr>
          <a:xfrm>
            <a:off x="729450" y="2079850"/>
            <a:ext cx="8214000" cy="54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200" b="1">
                <a:solidFill>
                  <a:schemeClr val="dk2"/>
                </a:solidFill>
                <a:latin typeface="Raleway"/>
                <a:ea typeface="Raleway"/>
                <a:cs typeface="Raleway"/>
                <a:sym typeface="Raleway"/>
              </a:rPr>
              <a:t>Subgroup - Multilingual Tool and Resource Documentation</a:t>
            </a:r>
            <a:endParaRPr sz="2200" b="1">
              <a:solidFill>
                <a:schemeClr val="dk2"/>
              </a:solidFill>
              <a:latin typeface="Raleway"/>
              <a:ea typeface="Raleway"/>
              <a:cs typeface="Raleway"/>
              <a:sym typeface="Raleway"/>
            </a:endParaRPr>
          </a:p>
          <a:p>
            <a:pPr marL="0" lvl="0" indent="0" algn="l" rtl="0">
              <a:spcBef>
                <a:spcPts val="0"/>
              </a:spcBef>
              <a:spcAft>
                <a:spcPts val="0"/>
              </a:spcAft>
              <a:buNone/>
            </a:pPr>
            <a:endParaRPr sz="2200" b="1">
              <a:solidFill>
                <a:schemeClr val="dk2"/>
              </a:solidFill>
              <a:latin typeface="Raleway"/>
              <a:ea typeface="Raleway"/>
              <a:cs typeface="Raleway"/>
              <a:sym typeface="Raleway"/>
            </a:endParaRPr>
          </a:p>
          <a:p>
            <a:pPr marL="0" lvl="0" indent="0" algn="l" rtl="0">
              <a:spcBef>
                <a:spcPts val="0"/>
              </a:spcBef>
              <a:spcAft>
                <a:spcPts val="0"/>
              </a:spcAft>
              <a:buNone/>
            </a:pPr>
            <a:endParaRPr sz="2200" b="1">
              <a:solidFill>
                <a:schemeClr val="dk2"/>
              </a:solidFill>
              <a:latin typeface="Raleway"/>
              <a:ea typeface="Raleway"/>
              <a:cs typeface="Raleway"/>
              <a:sym typeface="Raleway"/>
            </a:endParaRPr>
          </a:p>
          <a:p>
            <a:pPr marL="0" lvl="0" indent="0" algn="l" rtl="0">
              <a:spcBef>
                <a:spcPts val="0"/>
              </a:spcBef>
              <a:spcAft>
                <a:spcPts val="0"/>
              </a:spcAft>
              <a:buNone/>
            </a:pPr>
            <a:r>
              <a:rPr lang="en-GB" sz="1800" b="1">
                <a:solidFill>
                  <a:schemeClr val="dk2"/>
                </a:solidFill>
                <a:latin typeface="Raleway"/>
                <a:ea typeface="Raleway"/>
                <a:cs typeface="Raleway"/>
                <a:sym typeface="Raleway"/>
              </a:rPr>
              <a:t>Co-leaders: </a:t>
            </a:r>
            <a:endParaRPr sz="1800" b="1">
              <a:solidFill>
                <a:schemeClr val="dk2"/>
              </a:solidFill>
              <a:latin typeface="Raleway"/>
              <a:ea typeface="Raleway"/>
              <a:cs typeface="Raleway"/>
              <a:sym typeface="Raleway"/>
            </a:endParaRPr>
          </a:p>
          <a:p>
            <a:pPr marL="0" lvl="0" indent="0" algn="l" rtl="0">
              <a:spcBef>
                <a:spcPts val="0"/>
              </a:spcBef>
              <a:spcAft>
                <a:spcPts val="0"/>
              </a:spcAft>
              <a:buNone/>
            </a:pPr>
            <a:r>
              <a:rPr lang="en-GB" sz="1800" b="1">
                <a:solidFill>
                  <a:schemeClr val="dk2"/>
                </a:solidFill>
                <a:latin typeface="Raleway"/>
                <a:ea typeface="Raleway"/>
                <a:cs typeface="Raleway"/>
                <a:sym typeface="Raleway"/>
              </a:rPr>
              <a:t>A. Seza Doğruöz (Ghent University)</a:t>
            </a:r>
            <a:br>
              <a:rPr lang="en-GB" sz="1800" b="1">
                <a:solidFill>
                  <a:schemeClr val="dk2"/>
                </a:solidFill>
                <a:latin typeface="Raleway"/>
                <a:ea typeface="Raleway"/>
                <a:cs typeface="Raleway"/>
                <a:sym typeface="Raleway"/>
              </a:rPr>
            </a:br>
            <a:r>
              <a:rPr lang="en-GB" sz="1800" b="1">
                <a:solidFill>
                  <a:schemeClr val="dk2"/>
                </a:solidFill>
                <a:latin typeface="Raleway"/>
                <a:ea typeface="Raleway"/>
                <a:cs typeface="Raleway"/>
                <a:sym typeface="Raleway"/>
              </a:rPr>
              <a:t>Maria Giagkou (Athena RC)</a:t>
            </a:r>
            <a:endParaRPr sz="1800" b="1">
              <a:solidFill>
                <a:schemeClr val="dk2"/>
              </a:solidFill>
              <a:latin typeface="Raleway"/>
              <a:ea typeface="Raleway"/>
              <a:cs typeface="Raleway"/>
              <a:sym typeface="Raleway"/>
            </a:endParaRPr>
          </a:p>
          <a:p>
            <a:pPr marL="0" lvl="0" indent="0" algn="l" rtl="0">
              <a:spcBef>
                <a:spcPts val="0"/>
              </a:spcBef>
              <a:spcAft>
                <a:spcPts val="0"/>
              </a:spcAft>
              <a:buNone/>
            </a:pPr>
            <a:r>
              <a:rPr lang="en-GB" sz="1800" b="1">
                <a:solidFill>
                  <a:schemeClr val="dk2"/>
                </a:solidFill>
                <a:latin typeface="Raleway"/>
                <a:ea typeface="Raleway"/>
                <a:cs typeface="Raleway"/>
                <a:sym typeface="Raleway"/>
              </a:rPr>
              <a:t>Teresa Lynn (Mohamed bin Zayed University of Artificial Intelligence)</a:t>
            </a:r>
            <a:endParaRPr sz="1800" b="1">
              <a:solidFill>
                <a:schemeClr val="dk2"/>
              </a:solidFill>
              <a:latin typeface="Raleway"/>
              <a:ea typeface="Raleway"/>
              <a:cs typeface="Raleway"/>
              <a:sym typeface="Raleway"/>
            </a:endParaRPr>
          </a:p>
          <a:p>
            <a:pPr marL="0" lvl="0" indent="0" algn="l" rtl="0">
              <a:spcBef>
                <a:spcPts val="0"/>
              </a:spcBef>
              <a:spcAft>
                <a:spcPts val="0"/>
              </a:spcAft>
              <a:buNone/>
            </a:pPr>
            <a:endParaRPr sz="2200" b="1">
              <a:solidFill>
                <a:schemeClr val="dk2"/>
              </a:solidFill>
              <a:latin typeface="Raleway"/>
              <a:ea typeface="Raleway"/>
              <a:cs typeface="Raleway"/>
              <a:sym typeface="Raleway"/>
            </a:endParaRPr>
          </a:p>
          <a:p>
            <a:pPr marL="0" lvl="0" indent="0" algn="l" rtl="0">
              <a:spcBef>
                <a:spcPts val="0"/>
              </a:spcBef>
              <a:spcAft>
                <a:spcPts val="0"/>
              </a:spcAft>
              <a:buNone/>
            </a:pPr>
            <a:endParaRPr sz="4200" b="1">
              <a:solidFill>
                <a:schemeClr val="dk2"/>
              </a:solidFill>
              <a:latin typeface="Raleway"/>
              <a:ea typeface="Raleway"/>
              <a:cs typeface="Raleway"/>
              <a:sym typeface="Raleway"/>
            </a:endParaRPr>
          </a:p>
        </p:txBody>
      </p:sp>
      <p:pic>
        <p:nvPicPr>
          <p:cNvPr id="88" name="Google Shape;88;p13"/>
          <p:cNvPicPr preferRelativeResize="0"/>
          <p:nvPr/>
        </p:nvPicPr>
        <p:blipFill>
          <a:blip r:embed="rId3">
            <a:alphaModFix/>
          </a:blip>
          <a:stretch>
            <a:fillRect/>
          </a:stretch>
        </p:blipFill>
        <p:spPr>
          <a:xfrm>
            <a:off x="7581809" y="4364775"/>
            <a:ext cx="1491540" cy="5412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02B3ED1-7BC6-8748-952B-1691055674EA}"/>
              </a:ext>
            </a:extLst>
          </p:cNvPr>
          <p:cNvSpPr>
            <a:spLocks noGrp="1"/>
          </p:cNvSpPr>
          <p:nvPr>
            <p:ph type="ftr" sz="quarter" idx="11"/>
          </p:nvPr>
        </p:nvSpPr>
        <p:spPr>
          <a:xfrm>
            <a:off x="837011" y="4774407"/>
            <a:ext cx="7424862" cy="273844"/>
          </a:xfrm>
        </p:spPr>
        <p:txBody>
          <a:bodyPr/>
          <a:lstStyle/>
          <a:p>
            <a:pPr marL="0" marR="0" lvl="0" indent="0" algn="ctr" defTabSz="914400" rtl="0" eaLnBrk="1" fontAlgn="auto" latinLnBrk="0" hangingPunct="1">
              <a:lnSpc>
                <a:spcPct val="120000"/>
              </a:lnSpc>
              <a:spcBef>
                <a:spcPts val="0"/>
              </a:spcBef>
              <a:spcAft>
                <a:spcPts val="0"/>
              </a:spcAft>
              <a:buClr>
                <a:srgbClr val="929292"/>
              </a:buClr>
              <a:buSzPts val="750"/>
              <a:buFont typeface="Calibri"/>
              <a:buNone/>
              <a:tabLst/>
              <a:defRPr/>
            </a:pPr>
            <a:r>
              <a:rPr kumimoji="0" lang="de-DE" sz="750" b="0" i="0" u="none" strike="noStrike" kern="0" cap="none" spc="0" normalizeH="0" baseline="0" noProof="0" dirty="0">
                <a:ln>
                  <a:noFill/>
                </a:ln>
                <a:solidFill>
                  <a:srgbClr val="929292"/>
                </a:solidFill>
                <a:effectLst/>
                <a:uLnTx/>
                <a:uFillTx/>
                <a:latin typeface="Calibri"/>
                <a:cs typeface="Calibri"/>
                <a:sym typeface="Calibri"/>
              </a:rPr>
              <a:t>STOA Workshop 2022</a:t>
            </a:r>
          </a:p>
        </p:txBody>
      </p:sp>
      <p:pic>
        <p:nvPicPr>
          <p:cNvPr id="33" name="Picture 32" descr="A picture containing text&#10;&#10;Description automatically generated">
            <a:extLst>
              <a:ext uri="{FF2B5EF4-FFF2-40B4-BE49-F238E27FC236}">
                <a16:creationId xmlns:a16="http://schemas.microsoft.com/office/drawing/2014/main" id="{52D4D4D7-D289-014C-98DE-5A03EBC414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53994" y="212255"/>
            <a:ext cx="1451882" cy="586461"/>
          </a:xfrm>
          <a:prstGeom prst="rect">
            <a:avLst/>
          </a:prstGeom>
          <a:solidFill>
            <a:schemeClr val="accent2"/>
          </a:solidFill>
        </p:spPr>
      </p:pic>
      <p:sp>
        <p:nvSpPr>
          <p:cNvPr id="2" name="Title 1">
            <a:extLst>
              <a:ext uri="{FF2B5EF4-FFF2-40B4-BE49-F238E27FC236}">
                <a16:creationId xmlns:a16="http://schemas.microsoft.com/office/drawing/2014/main" id="{95CBDD83-2602-CEF6-3DE8-5DDB234810C8}"/>
              </a:ext>
            </a:extLst>
          </p:cNvPr>
          <p:cNvSpPr>
            <a:spLocks noGrp="1"/>
          </p:cNvSpPr>
          <p:nvPr>
            <p:ph type="title"/>
          </p:nvPr>
        </p:nvSpPr>
        <p:spPr>
          <a:xfrm>
            <a:off x="197566" y="11587"/>
            <a:ext cx="8667750" cy="666750"/>
          </a:xfrm>
        </p:spPr>
        <p:txBody>
          <a:bodyPr/>
          <a:lstStyle/>
          <a:p>
            <a:r>
              <a:rPr lang="en-US" dirty="0"/>
              <a:t>European Language Grid –  harvests other platforms</a:t>
            </a:r>
            <a:endParaRPr lang="el-GR" dirty="0"/>
          </a:p>
        </p:txBody>
      </p:sp>
      <p:sp>
        <p:nvSpPr>
          <p:cNvPr id="6" name="TextBox 5">
            <a:extLst>
              <a:ext uri="{FF2B5EF4-FFF2-40B4-BE49-F238E27FC236}">
                <a16:creationId xmlns:a16="http://schemas.microsoft.com/office/drawing/2014/main" id="{8B9E0296-D889-E8F0-AC3F-E3945F6707E1}"/>
              </a:ext>
            </a:extLst>
          </p:cNvPr>
          <p:cNvSpPr txBox="1"/>
          <p:nvPr/>
        </p:nvSpPr>
        <p:spPr>
          <a:xfrm>
            <a:off x="2246091" y="4585521"/>
            <a:ext cx="4570701" cy="2077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50" b="0" i="0" u="none" strike="noStrike" kern="0" cap="none" spc="0" normalizeH="0" baseline="0" noProof="0" dirty="0">
                <a:ln>
                  <a:noFill/>
                </a:ln>
                <a:solidFill>
                  <a:srgbClr val="000000"/>
                </a:solidFill>
                <a:effectLst/>
                <a:uLnTx/>
                <a:uFillTx/>
                <a:latin typeface="Arial"/>
                <a:cs typeface="Arial"/>
                <a:sym typeface="Arial"/>
              </a:rPr>
              <a:t>https://live.european-language-grid.eu/</a:t>
            </a:r>
            <a:endParaRPr kumimoji="0" lang="de-DE" sz="750" b="0" i="0" u="none" strike="noStrike" kern="0" cap="none" spc="0" normalizeH="0" baseline="0" noProof="0" dirty="0">
              <a:ln>
                <a:noFill/>
              </a:ln>
              <a:solidFill>
                <a:srgbClr val="000000"/>
              </a:solidFill>
              <a:effectLst/>
              <a:uLnTx/>
              <a:uFillTx/>
              <a:latin typeface="Arial"/>
              <a:cs typeface="Arial"/>
              <a:sym typeface="Arial"/>
            </a:endParaRPr>
          </a:p>
        </p:txBody>
      </p:sp>
      <p:pic>
        <p:nvPicPr>
          <p:cNvPr id="3" name="Picture 2">
            <a:extLst>
              <a:ext uri="{FF2B5EF4-FFF2-40B4-BE49-F238E27FC236}">
                <a16:creationId xmlns:a16="http://schemas.microsoft.com/office/drawing/2014/main" id="{343990E1-E537-8847-A006-B15D61E830C2}"/>
              </a:ext>
            </a:extLst>
          </p:cNvPr>
          <p:cNvPicPr>
            <a:picLocks noChangeAspect="1"/>
          </p:cNvPicPr>
          <p:nvPr/>
        </p:nvPicPr>
        <p:blipFill rotWithShape="1">
          <a:blip r:embed="rId4"/>
          <a:srcRect l="11834" t="22704" r="81953" b="65724"/>
          <a:stretch/>
        </p:blipFill>
        <p:spPr bwMode="auto">
          <a:xfrm>
            <a:off x="1877966" y="808564"/>
            <a:ext cx="710146" cy="744008"/>
          </a:xfrm>
          <a:prstGeom prst="rect">
            <a:avLst/>
          </a:prstGeom>
          <a:ln>
            <a:noFill/>
          </a:ln>
          <a:extLst>
            <a:ext uri="{53640926-AAD7-44D8-BBD7-CCE9431645EC}">
              <a14:shadowObscured xmlns:a14="http://schemas.microsoft.com/office/drawing/2010/main"/>
            </a:ext>
          </a:extLst>
        </p:spPr>
      </p:pic>
      <p:pic>
        <p:nvPicPr>
          <p:cNvPr id="7" name="Picture 4" descr="https://www.elrc-share.eu/static/metashare/images/elrc_small.png">
            <a:extLst>
              <a:ext uri="{FF2B5EF4-FFF2-40B4-BE49-F238E27FC236}">
                <a16:creationId xmlns:a16="http://schemas.microsoft.com/office/drawing/2014/main" id="{798F0008-63A2-DB2F-736A-3DA9CC7FAB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5156" y="963105"/>
            <a:ext cx="1828571" cy="56381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0" descr="https://about.zenodo.org/static/img/logos/zenodo-gradient-200.png">
            <a:extLst>
              <a:ext uri="{FF2B5EF4-FFF2-40B4-BE49-F238E27FC236}">
                <a16:creationId xmlns:a16="http://schemas.microsoft.com/office/drawing/2014/main" id="{76373735-C8B2-2A46-1439-C691505EBB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2652" y="2526347"/>
            <a:ext cx="1000125" cy="400050"/>
          </a:xfrm>
          <a:prstGeom prst="rect">
            <a:avLst/>
          </a:prstGeom>
          <a:noFill/>
          <a:extLst>
            <a:ext uri="{909E8E84-426E-40DD-AFC4-6F175D3DCCD1}">
              <a14:hiddenFill xmlns:a14="http://schemas.microsoft.com/office/drawing/2010/main">
                <a:solidFill>
                  <a:srgbClr val="FFFFFF"/>
                </a:solidFill>
              </a14:hiddenFill>
            </a:ext>
          </a:extLst>
        </p:spPr>
      </p:pic>
      <p:pic>
        <p:nvPicPr>
          <p:cNvPr id="9" name="rgb_elg__logo--colour.png" descr="rgb_elg__logo--colour.png">
            <a:extLst>
              <a:ext uri="{FF2B5EF4-FFF2-40B4-BE49-F238E27FC236}">
                <a16:creationId xmlns:a16="http://schemas.microsoft.com/office/drawing/2014/main" id="{5F9395FA-7768-E018-B30E-5A72FA1CE273}"/>
              </a:ext>
            </a:extLst>
          </p:cNvPr>
          <p:cNvPicPr>
            <a:picLocks noChangeAspect="1"/>
          </p:cNvPicPr>
          <p:nvPr/>
        </p:nvPicPr>
        <p:blipFill>
          <a:blip r:embed="rId7"/>
          <a:stretch>
            <a:fillRect/>
          </a:stretch>
        </p:blipFill>
        <p:spPr>
          <a:xfrm>
            <a:off x="3018068" y="2071380"/>
            <a:ext cx="2210594" cy="893906"/>
          </a:xfrm>
          <a:prstGeom prst="rect">
            <a:avLst/>
          </a:prstGeom>
          <a:ln w="12700">
            <a:miter lim="400000"/>
          </a:ln>
        </p:spPr>
      </p:pic>
      <p:pic>
        <p:nvPicPr>
          <p:cNvPr id="10" name="Picture 9">
            <a:extLst>
              <a:ext uri="{FF2B5EF4-FFF2-40B4-BE49-F238E27FC236}">
                <a16:creationId xmlns:a16="http://schemas.microsoft.com/office/drawing/2014/main" id="{DB7F16C1-9E19-512B-00E6-EB959192A8DD}"/>
              </a:ext>
            </a:extLst>
          </p:cNvPr>
          <p:cNvPicPr>
            <a:picLocks noChangeAspect="1"/>
          </p:cNvPicPr>
          <p:nvPr/>
        </p:nvPicPr>
        <p:blipFill>
          <a:blip r:embed="rId8"/>
          <a:stretch>
            <a:fillRect/>
          </a:stretch>
        </p:blipFill>
        <p:spPr>
          <a:xfrm>
            <a:off x="348378" y="1616414"/>
            <a:ext cx="977265" cy="235744"/>
          </a:xfrm>
          <a:prstGeom prst="rect">
            <a:avLst/>
          </a:prstGeom>
        </p:spPr>
      </p:pic>
      <p:pic>
        <p:nvPicPr>
          <p:cNvPr id="11" name="Picture 10" descr="Home - META-SHARE - Mozilla Firefox">
            <a:extLst>
              <a:ext uri="{FF2B5EF4-FFF2-40B4-BE49-F238E27FC236}">
                <a16:creationId xmlns:a16="http://schemas.microsoft.com/office/drawing/2014/main" id="{E5774F81-A12C-445D-C8A7-B32662156E52}"/>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8461" t="8089" r="61120" b="84337"/>
          <a:stretch/>
        </p:blipFill>
        <p:spPr bwMode="auto">
          <a:xfrm>
            <a:off x="5710755" y="1644689"/>
            <a:ext cx="1964966" cy="397562"/>
          </a:xfrm>
          <a:prstGeom prst="rect">
            <a:avLst/>
          </a:prstGeom>
          <a:ln>
            <a:noFill/>
          </a:ln>
          <a:effectLst>
            <a:outerShdw blurRad="50800" dist="38100" dir="2700000" algn="tl" rotWithShape="0">
              <a:prstClr val="black">
                <a:alpha val="0"/>
              </a:prstClr>
            </a:outerShdw>
          </a:effectLst>
          <a:extLst>
            <a:ext uri="{53640926-AAD7-44D8-BBD7-CCE9431645EC}">
              <a14:shadowObscured xmlns:a14="http://schemas.microsoft.com/office/drawing/2010/main"/>
            </a:ext>
          </a:extLst>
        </p:spPr>
      </p:pic>
      <p:pic>
        <p:nvPicPr>
          <p:cNvPr id="12" name="Picture 2">
            <a:extLst>
              <a:ext uri="{FF2B5EF4-FFF2-40B4-BE49-F238E27FC236}">
                <a16:creationId xmlns:a16="http://schemas.microsoft.com/office/drawing/2014/main" id="{D345C846-867B-8BE8-A505-1F1058BB637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93238" y="2499825"/>
            <a:ext cx="847725" cy="4920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2">
            <a:extLst>
              <a:ext uri="{FF2B5EF4-FFF2-40B4-BE49-F238E27FC236}">
                <a16:creationId xmlns:a16="http://schemas.microsoft.com/office/drawing/2014/main" id="{9340F3CD-3C46-554F-EC25-94005297947E}"/>
              </a:ext>
            </a:extLst>
          </p:cNvPr>
          <p:cNvPicPr>
            <a:picLocks noChangeAspect="1"/>
          </p:cNvPicPr>
          <p:nvPr/>
        </p:nvPicPr>
        <p:blipFill rotWithShape="1">
          <a:blip r:embed="rId11"/>
          <a:srcRect l="888" t="14727" r="86144" b="78611"/>
          <a:stretch/>
        </p:blipFill>
        <p:spPr bwMode="auto">
          <a:xfrm>
            <a:off x="1635529" y="3172807"/>
            <a:ext cx="1630467" cy="471158"/>
          </a:xfrm>
          <a:prstGeom prst="rect">
            <a:avLst/>
          </a:prstGeom>
          <a:ln>
            <a:noFill/>
          </a:ln>
          <a:extLst>
            <a:ext uri="{53640926-AAD7-44D8-BBD7-CCE9431645EC}">
              <a14:shadowObscured xmlns:a14="http://schemas.microsoft.com/office/drawing/2010/main"/>
            </a:ext>
          </a:extLst>
        </p:spPr>
      </p:pic>
      <p:pic>
        <p:nvPicPr>
          <p:cNvPr id="14" name="Picture 13">
            <a:extLst>
              <a:ext uri="{FF2B5EF4-FFF2-40B4-BE49-F238E27FC236}">
                <a16:creationId xmlns:a16="http://schemas.microsoft.com/office/drawing/2014/main" id="{AE3163A0-137D-9F88-DBE5-9AAA85942149}"/>
              </a:ext>
            </a:extLst>
          </p:cNvPr>
          <p:cNvPicPr>
            <a:picLocks noChangeAspect="1"/>
          </p:cNvPicPr>
          <p:nvPr/>
        </p:nvPicPr>
        <p:blipFill rotWithShape="1">
          <a:blip r:embed="rId12"/>
          <a:srcRect l="7544" t="29016" r="71992" b="59413"/>
          <a:stretch/>
        </p:blipFill>
        <p:spPr bwMode="auto">
          <a:xfrm>
            <a:off x="5600494" y="3596702"/>
            <a:ext cx="1216298" cy="386850"/>
          </a:xfrm>
          <a:prstGeom prst="rect">
            <a:avLst/>
          </a:prstGeom>
          <a:ln>
            <a:noFill/>
          </a:ln>
          <a:extLst>
            <a:ext uri="{53640926-AAD7-44D8-BBD7-CCE9431645EC}">
              <a14:shadowObscured xmlns:a14="http://schemas.microsoft.com/office/drawing/2010/main"/>
            </a:ext>
          </a:extLst>
        </p:spPr>
      </p:pic>
      <p:pic>
        <p:nvPicPr>
          <p:cNvPr id="15" name="Picture 14">
            <a:extLst>
              <a:ext uri="{FF2B5EF4-FFF2-40B4-BE49-F238E27FC236}">
                <a16:creationId xmlns:a16="http://schemas.microsoft.com/office/drawing/2014/main" id="{FBFEECB3-F8B4-5197-11C9-5D15975F2899}"/>
              </a:ext>
            </a:extLst>
          </p:cNvPr>
          <p:cNvPicPr/>
          <p:nvPr/>
        </p:nvPicPr>
        <p:blipFill rotWithShape="1">
          <a:blip r:embed="rId13"/>
          <a:srcRect l="18886" t="36555" r="68442" b="53715"/>
          <a:stretch/>
        </p:blipFill>
        <p:spPr bwMode="auto">
          <a:xfrm>
            <a:off x="3255161" y="3613644"/>
            <a:ext cx="1448409" cy="62557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84883117"/>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02B3ED1-7BC6-8748-952B-1691055674EA}"/>
              </a:ext>
            </a:extLst>
          </p:cNvPr>
          <p:cNvSpPr>
            <a:spLocks noGrp="1"/>
          </p:cNvSpPr>
          <p:nvPr>
            <p:ph type="ftr" sz="quarter" idx="11"/>
          </p:nvPr>
        </p:nvSpPr>
        <p:spPr>
          <a:xfrm>
            <a:off x="837011" y="4774407"/>
            <a:ext cx="7424862" cy="273844"/>
          </a:xfrm>
        </p:spPr>
        <p:txBody>
          <a:bodyPr/>
          <a:lstStyle/>
          <a:p>
            <a:pPr marL="0" marR="0" lvl="0" indent="0" algn="ctr" defTabSz="914400" rtl="0" eaLnBrk="1" fontAlgn="auto" latinLnBrk="0" hangingPunct="1">
              <a:lnSpc>
                <a:spcPct val="120000"/>
              </a:lnSpc>
              <a:spcBef>
                <a:spcPts val="0"/>
              </a:spcBef>
              <a:spcAft>
                <a:spcPts val="0"/>
              </a:spcAft>
              <a:buClr>
                <a:srgbClr val="929292"/>
              </a:buClr>
              <a:buSzPts val="750"/>
              <a:buFont typeface="Calibri"/>
              <a:buNone/>
              <a:tabLst/>
              <a:defRPr/>
            </a:pPr>
            <a:r>
              <a:rPr kumimoji="0" lang="de-DE" sz="750" b="0" i="0" u="none" strike="noStrike" kern="0" cap="none" spc="0" normalizeH="0" baseline="0" noProof="0" dirty="0">
                <a:ln>
                  <a:noFill/>
                </a:ln>
                <a:solidFill>
                  <a:srgbClr val="929292"/>
                </a:solidFill>
                <a:effectLst/>
                <a:uLnTx/>
                <a:uFillTx/>
                <a:latin typeface="Calibri"/>
                <a:cs typeface="Calibri"/>
                <a:sym typeface="Calibri"/>
              </a:rPr>
              <a:t>STOA Workshop 2022</a:t>
            </a:r>
          </a:p>
        </p:txBody>
      </p:sp>
      <p:pic>
        <p:nvPicPr>
          <p:cNvPr id="33" name="Picture 32" descr="A picture containing text&#10;&#10;Description automatically generated">
            <a:extLst>
              <a:ext uri="{FF2B5EF4-FFF2-40B4-BE49-F238E27FC236}">
                <a16:creationId xmlns:a16="http://schemas.microsoft.com/office/drawing/2014/main" id="{52D4D4D7-D289-014C-98DE-5A03EBC414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53994" y="212255"/>
            <a:ext cx="1451882" cy="586461"/>
          </a:xfrm>
          <a:prstGeom prst="rect">
            <a:avLst/>
          </a:prstGeom>
          <a:solidFill>
            <a:schemeClr val="accent2"/>
          </a:solidFill>
        </p:spPr>
      </p:pic>
      <p:sp>
        <p:nvSpPr>
          <p:cNvPr id="2" name="Title 1">
            <a:extLst>
              <a:ext uri="{FF2B5EF4-FFF2-40B4-BE49-F238E27FC236}">
                <a16:creationId xmlns:a16="http://schemas.microsoft.com/office/drawing/2014/main" id="{95CBDD83-2602-CEF6-3DE8-5DDB234810C8}"/>
              </a:ext>
            </a:extLst>
          </p:cNvPr>
          <p:cNvSpPr>
            <a:spLocks noGrp="1"/>
          </p:cNvSpPr>
          <p:nvPr>
            <p:ph type="title"/>
          </p:nvPr>
        </p:nvSpPr>
        <p:spPr>
          <a:xfrm>
            <a:off x="197566" y="11587"/>
            <a:ext cx="8667750" cy="666750"/>
          </a:xfrm>
        </p:spPr>
        <p:txBody>
          <a:bodyPr/>
          <a:lstStyle/>
          <a:p>
            <a:r>
              <a:rPr lang="en-US" dirty="0"/>
              <a:t>European Language Grid – catalogue search</a:t>
            </a:r>
            <a:endParaRPr lang="el-GR" dirty="0"/>
          </a:p>
        </p:txBody>
      </p:sp>
      <p:sp>
        <p:nvSpPr>
          <p:cNvPr id="6" name="TextBox 5">
            <a:extLst>
              <a:ext uri="{FF2B5EF4-FFF2-40B4-BE49-F238E27FC236}">
                <a16:creationId xmlns:a16="http://schemas.microsoft.com/office/drawing/2014/main" id="{8B9E0296-D889-E8F0-AC3F-E3945F6707E1}"/>
              </a:ext>
            </a:extLst>
          </p:cNvPr>
          <p:cNvSpPr txBox="1"/>
          <p:nvPr/>
        </p:nvSpPr>
        <p:spPr>
          <a:xfrm>
            <a:off x="2246091" y="4585521"/>
            <a:ext cx="4570701" cy="2077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50" b="0" i="0" u="none" strike="noStrike" kern="0" cap="none" spc="0" normalizeH="0" baseline="0" noProof="0" dirty="0">
                <a:ln>
                  <a:noFill/>
                </a:ln>
                <a:solidFill>
                  <a:srgbClr val="000000"/>
                </a:solidFill>
                <a:effectLst/>
                <a:uLnTx/>
                <a:uFillTx/>
                <a:latin typeface="Arial"/>
                <a:cs typeface="Arial"/>
                <a:sym typeface="Arial"/>
              </a:rPr>
              <a:t>https://live.european-language-grid.eu/</a:t>
            </a:r>
            <a:endParaRPr kumimoji="0" lang="de-DE" sz="750" b="0" i="0" u="none" strike="noStrike" kern="0" cap="none" spc="0" normalizeH="0" baseline="0" noProof="0" dirty="0">
              <a:ln>
                <a:noFill/>
              </a:ln>
              <a:solidFill>
                <a:srgbClr val="000000"/>
              </a:solidFill>
              <a:effectLst/>
              <a:uLnTx/>
              <a:uFillTx/>
              <a:latin typeface="Arial"/>
              <a:cs typeface="Arial"/>
              <a:sym typeface="Arial"/>
            </a:endParaRPr>
          </a:p>
        </p:txBody>
      </p:sp>
      <p:pic>
        <p:nvPicPr>
          <p:cNvPr id="4" name="Picture 3" descr="A screenshot of a computer&#10;&#10;Description automatically generated">
            <a:extLst>
              <a:ext uri="{FF2B5EF4-FFF2-40B4-BE49-F238E27FC236}">
                <a16:creationId xmlns:a16="http://schemas.microsoft.com/office/drawing/2014/main" id="{ED0017D6-3F21-E81D-579A-223B3B030B6D}"/>
              </a:ext>
            </a:extLst>
          </p:cNvPr>
          <p:cNvPicPr>
            <a:picLocks noChangeAspect="1"/>
          </p:cNvPicPr>
          <p:nvPr/>
        </p:nvPicPr>
        <p:blipFill>
          <a:blip r:embed="rId4"/>
          <a:stretch>
            <a:fillRect/>
          </a:stretch>
        </p:blipFill>
        <p:spPr>
          <a:xfrm>
            <a:off x="278684" y="678337"/>
            <a:ext cx="6659786" cy="3923636"/>
          </a:xfrm>
          <a:prstGeom prst="rect">
            <a:avLst/>
          </a:prstGeom>
        </p:spPr>
      </p:pic>
    </p:spTree>
    <p:extLst>
      <p:ext uri="{BB962C8B-B14F-4D97-AF65-F5344CB8AC3E}">
        <p14:creationId xmlns:p14="http://schemas.microsoft.com/office/powerpoint/2010/main" val="1592613872"/>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4"/>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dirty="0"/>
              <a:t>Task Overview</a:t>
            </a:r>
            <a:endParaRPr dirty="0"/>
          </a:p>
        </p:txBody>
      </p:sp>
      <p:sp>
        <p:nvSpPr>
          <p:cNvPr id="94" name="Google Shape;94;p14"/>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None/>
            </a:pPr>
            <a:r>
              <a:rPr lang="en-GB" b="1" dirty="0"/>
              <a:t>Task 3.1.1</a:t>
            </a:r>
            <a:endParaRPr b="1" dirty="0"/>
          </a:p>
          <a:p>
            <a:pPr marL="457200" lvl="0" indent="-311150" algn="l" rtl="0">
              <a:spcBef>
                <a:spcPts val="1200"/>
              </a:spcBef>
              <a:spcAft>
                <a:spcPts val="0"/>
              </a:spcAft>
              <a:buSzPts val="1300"/>
              <a:buChar char="-"/>
            </a:pPr>
            <a:r>
              <a:rPr lang="en-GB" dirty="0"/>
              <a:t>Assess the “discoverability”  of NLP tools and resources</a:t>
            </a:r>
            <a:endParaRPr dirty="0"/>
          </a:p>
          <a:p>
            <a:pPr marL="457200" lvl="0" indent="-311150" algn="l" rtl="0">
              <a:spcBef>
                <a:spcPts val="0"/>
              </a:spcBef>
              <a:spcAft>
                <a:spcPts val="0"/>
              </a:spcAft>
              <a:buSzPts val="1300"/>
              <a:buChar char="-"/>
            </a:pPr>
            <a:r>
              <a:rPr lang="en-GB" dirty="0"/>
              <a:t>Who can participate?  </a:t>
            </a:r>
            <a:endParaRPr dirty="0"/>
          </a:p>
          <a:p>
            <a:pPr marL="914400" lvl="1" indent="-298450" algn="l" rtl="0">
              <a:spcBef>
                <a:spcPts val="0"/>
              </a:spcBef>
              <a:spcAft>
                <a:spcPts val="0"/>
              </a:spcAft>
              <a:buSzPts val="1100"/>
              <a:buChar char="-"/>
            </a:pPr>
            <a:r>
              <a:rPr lang="en-GB" dirty="0"/>
              <a:t>Everyone</a:t>
            </a:r>
            <a:endParaRPr dirty="0"/>
          </a:p>
          <a:p>
            <a:pPr marL="0" lvl="0" indent="0" algn="l" rtl="0">
              <a:spcBef>
                <a:spcPts val="1200"/>
              </a:spcBef>
              <a:spcAft>
                <a:spcPts val="0"/>
              </a:spcAft>
              <a:buNone/>
            </a:pPr>
            <a:r>
              <a:rPr lang="en-GB" b="1" dirty="0"/>
              <a:t>Task 3.1.2</a:t>
            </a:r>
            <a:endParaRPr b="1" dirty="0"/>
          </a:p>
          <a:p>
            <a:pPr marL="457200" lvl="0" indent="-311150" algn="l" rtl="0">
              <a:spcBef>
                <a:spcPts val="1200"/>
              </a:spcBef>
              <a:spcAft>
                <a:spcPts val="0"/>
              </a:spcAft>
              <a:buSzPts val="1300"/>
              <a:buChar char="-"/>
            </a:pPr>
            <a:r>
              <a:rPr lang="en-GB" dirty="0"/>
              <a:t>Analyse the NLP tool availability in the ELG catalogue</a:t>
            </a:r>
            <a:endParaRPr dirty="0"/>
          </a:p>
          <a:p>
            <a:pPr marL="457200" lvl="0" indent="-311150" algn="l" rtl="0">
              <a:spcBef>
                <a:spcPts val="0"/>
              </a:spcBef>
              <a:spcAft>
                <a:spcPts val="0"/>
              </a:spcAft>
              <a:buSzPts val="1300"/>
              <a:buChar char="-"/>
            </a:pPr>
            <a:r>
              <a:rPr lang="en-GB" dirty="0"/>
              <a:t>Who can participate? </a:t>
            </a:r>
            <a:endParaRPr dirty="0"/>
          </a:p>
          <a:p>
            <a:pPr marL="914400" lvl="1" indent="-298450" algn="l" rtl="0">
              <a:spcBef>
                <a:spcPts val="0"/>
              </a:spcBef>
              <a:spcAft>
                <a:spcPts val="0"/>
              </a:spcAft>
              <a:buSzPts val="1100"/>
              <a:buChar char="-"/>
            </a:pPr>
            <a:r>
              <a:rPr lang="en-GB" dirty="0"/>
              <a:t>Excel or Tableau enthusiasts </a:t>
            </a:r>
            <a:endParaRPr dirty="0"/>
          </a:p>
          <a:p>
            <a:pPr marL="914400" lvl="1" indent="-298450" algn="l" rtl="0">
              <a:spcBef>
                <a:spcPts val="0"/>
              </a:spcBef>
              <a:spcAft>
                <a:spcPts val="0"/>
              </a:spcAft>
              <a:buSzPts val="1100"/>
              <a:buChar char="-"/>
            </a:pPr>
            <a:r>
              <a:rPr lang="en-GB" dirty="0"/>
              <a:t>Those with skills in data visualisation</a:t>
            </a:r>
            <a:endParaRPr dirty="0"/>
          </a:p>
        </p:txBody>
      </p:sp>
      <p:pic>
        <p:nvPicPr>
          <p:cNvPr id="95" name="Google Shape;95;p14"/>
          <p:cNvPicPr preferRelativeResize="0"/>
          <p:nvPr/>
        </p:nvPicPr>
        <p:blipFill>
          <a:blip r:embed="rId3">
            <a:alphaModFix/>
          </a:blip>
          <a:stretch>
            <a:fillRect/>
          </a:stretch>
        </p:blipFill>
        <p:spPr>
          <a:xfrm>
            <a:off x="2358936" y="2852410"/>
            <a:ext cx="218824" cy="218824"/>
          </a:xfrm>
          <a:prstGeom prst="rect">
            <a:avLst/>
          </a:prstGeom>
          <a:noFill/>
          <a:ln>
            <a:noFill/>
          </a:ln>
        </p:spPr>
      </p:pic>
      <p:pic>
        <p:nvPicPr>
          <p:cNvPr id="96" name="Google Shape;96;p14"/>
          <p:cNvPicPr preferRelativeResize="0"/>
          <p:nvPr/>
        </p:nvPicPr>
        <p:blipFill>
          <a:blip r:embed="rId4">
            <a:alphaModFix/>
          </a:blip>
          <a:stretch>
            <a:fillRect/>
          </a:stretch>
        </p:blipFill>
        <p:spPr>
          <a:xfrm>
            <a:off x="7581809" y="4364775"/>
            <a:ext cx="1491540" cy="5412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5"/>
          <p:cNvSpPr txBox="1">
            <a:spLocks noGrp="1"/>
          </p:cNvSpPr>
          <p:nvPr>
            <p:ph type="title"/>
          </p:nvPr>
        </p:nvSpPr>
        <p:spPr>
          <a:xfrm>
            <a:off x="729450" y="1318650"/>
            <a:ext cx="8023852"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dirty="0"/>
              <a:t>Task 3.1.1: Assessing the “discoverability” of NLP tools </a:t>
            </a:r>
            <a:endParaRPr dirty="0"/>
          </a:p>
        </p:txBody>
      </p:sp>
      <p:sp>
        <p:nvSpPr>
          <p:cNvPr id="102" name="Google Shape;102;p15"/>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SzPts val="1300"/>
              <a:buChar char="-"/>
            </a:pPr>
            <a:r>
              <a:rPr lang="en-GB" dirty="0"/>
              <a:t>Choose your language(s) and NLP task(s) of interest</a:t>
            </a:r>
            <a:endParaRPr dirty="0"/>
          </a:p>
          <a:p>
            <a:pPr marL="457200" lvl="0" indent="-311150" algn="l" rtl="0">
              <a:spcBef>
                <a:spcPts val="0"/>
              </a:spcBef>
              <a:spcAft>
                <a:spcPts val="0"/>
              </a:spcAft>
              <a:buSzPts val="1300"/>
              <a:buChar char="-"/>
            </a:pPr>
            <a:r>
              <a:rPr lang="en-GB" dirty="0"/>
              <a:t>Search for the relevant tools across a number of platforms</a:t>
            </a:r>
            <a:endParaRPr dirty="0"/>
          </a:p>
          <a:p>
            <a:pPr marL="457200" lvl="0" indent="-311150" algn="l" rtl="0">
              <a:spcBef>
                <a:spcPts val="0"/>
              </a:spcBef>
              <a:spcAft>
                <a:spcPts val="0"/>
              </a:spcAft>
              <a:buSzPts val="1300"/>
              <a:buChar char="-"/>
            </a:pPr>
            <a:r>
              <a:rPr lang="en-GB" dirty="0"/>
              <a:t>Report on the discoverability of desired tool/resource</a:t>
            </a:r>
            <a:br>
              <a:rPr lang="en-GB" dirty="0"/>
            </a:br>
            <a:r>
              <a:rPr lang="en-GB" dirty="0"/>
              <a:t>(Could you find easily it or not? What challenges?)</a:t>
            </a:r>
            <a:endParaRPr dirty="0"/>
          </a:p>
          <a:p>
            <a:pPr marL="457200" lvl="0" indent="-311150" algn="l" rtl="0">
              <a:spcBef>
                <a:spcPts val="0"/>
              </a:spcBef>
              <a:spcAft>
                <a:spcPts val="0"/>
              </a:spcAft>
              <a:buSzPts val="1300"/>
              <a:buChar char="-"/>
            </a:pPr>
            <a:r>
              <a:rPr lang="en-GB" dirty="0"/>
              <a:t>Report on the metadata information available (was it sufficient and accurate?)</a:t>
            </a:r>
            <a:endParaRPr dirty="0"/>
          </a:p>
          <a:p>
            <a:pPr marL="457200" lvl="0" indent="-311150" algn="l" rtl="0">
              <a:spcBef>
                <a:spcPts val="0"/>
              </a:spcBef>
              <a:spcAft>
                <a:spcPts val="0"/>
              </a:spcAft>
              <a:buSzPts val="1300"/>
              <a:buChar char="-"/>
            </a:pPr>
            <a:r>
              <a:rPr lang="en-GB" dirty="0"/>
              <a:t>What metadata  do you recommend should be provided for a similar search?</a:t>
            </a:r>
            <a:endParaRPr dirty="0"/>
          </a:p>
          <a:p>
            <a:pPr marL="457200" lvl="0" indent="-311150" algn="l" rtl="0">
              <a:spcBef>
                <a:spcPts val="0"/>
              </a:spcBef>
              <a:spcAft>
                <a:spcPts val="0"/>
              </a:spcAft>
              <a:buSzPts val="1300"/>
              <a:buChar char="-"/>
            </a:pPr>
            <a:r>
              <a:rPr lang="en-GB" dirty="0"/>
              <a:t>Is there a tool/ resource you are aware of that you can’t find on these platforms?</a:t>
            </a:r>
            <a:endParaRPr dirty="0"/>
          </a:p>
        </p:txBody>
      </p:sp>
      <p:pic>
        <p:nvPicPr>
          <p:cNvPr id="103" name="Google Shape;103;p15"/>
          <p:cNvPicPr preferRelativeResize="0"/>
          <p:nvPr/>
        </p:nvPicPr>
        <p:blipFill>
          <a:blip r:embed="rId3">
            <a:alphaModFix/>
          </a:blip>
          <a:stretch>
            <a:fillRect/>
          </a:stretch>
        </p:blipFill>
        <p:spPr>
          <a:xfrm>
            <a:off x="7581809" y="4364775"/>
            <a:ext cx="1491540" cy="5412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4D432-D54C-1A72-2458-70AF76F4721A}"/>
              </a:ext>
            </a:extLst>
          </p:cNvPr>
          <p:cNvSpPr>
            <a:spLocks noGrp="1"/>
          </p:cNvSpPr>
          <p:nvPr>
            <p:ph type="title"/>
          </p:nvPr>
        </p:nvSpPr>
        <p:spPr/>
        <p:txBody>
          <a:bodyPr>
            <a:normAutofit fontScale="90000"/>
          </a:bodyPr>
          <a:lstStyle/>
          <a:p>
            <a:endParaRPr lang="en-AE"/>
          </a:p>
        </p:txBody>
      </p:sp>
      <p:sp>
        <p:nvSpPr>
          <p:cNvPr id="3" name="Text Placeholder 2">
            <a:extLst>
              <a:ext uri="{FF2B5EF4-FFF2-40B4-BE49-F238E27FC236}">
                <a16:creationId xmlns:a16="http://schemas.microsoft.com/office/drawing/2014/main" id="{8AFCB775-C135-2564-CBBE-9010646AE110}"/>
              </a:ext>
            </a:extLst>
          </p:cNvPr>
          <p:cNvSpPr>
            <a:spLocks noGrp="1"/>
          </p:cNvSpPr>
          <p:nvPr>
            <p:ph type="body" idx="1"/>
          </p:nvPr>
        </p:nvSpPr>
        <p:spPr/>
        <p:txBody>
          <a:bodyPr/>
          <a:lstStyle/>
          <a:p>
            <a:endParaRPr lang="en-AE"/>
          </a:p>
        </p:txBody>
      </p:sp>
      <p:pic>
        <p:nvPicPr>
          <p:cNvPr id="5" name="Picture 4" descr="A screenshot of a computer&#10;&#10;Description automatically generated">
            <a:extLst>
              <a:ext uri="{FF2B5EF4-FFF2-40B4-BE49-F238E27FC236}">
                <a16:creationId xmlns:a16="http://schemas.microsoft.com/office/drawing/2014/main" id="{790A3399-3B34-C09E-8637-5FEB1C43AAC0}"/>
              </a:ext>
            </a:extLst>
          </p:cNvPr>
          <p:cNvPicPr>
            <a:picLocks noChangeAspect="1"/>
          </p:cNvPicPr>
          <p:nvPr/>
        </p:nvPicPr>
        <p:blipFill>
          <a:blip r:embed="rId2"/>
          <a:stretch>
            <a:fillRect/>
          </a:stretch>
        </p:blipFill>
        <p:spPr>
          <a:xfrm>
            <a:off x="617212" y="931411"/>
            <a:ext cx="7772400" cy="4032160"/>
          </a:xfrm>
          <a:prstGeom prst="rect">
            <a:avLst/>
          </a:prstGeom>
        </p:spPr>
      </p:pic>
    </p:spTree>
    <p:extLst>
      <p:ext uri="{BB962C8B-B14F-4D97-AF65-F5344CB8AC3E}">
        <p14:creationId xmlns:p14="http://schemas.microsoft.com/office/powerpoint/2010/main" val="27505469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6"/>
          <p:cNvSpPr txBox="1">
            <a:spLocks noGrp="1"/>
          </p:cNvSpPr>
          <p:nvPr>
            <p:ph type="title"/>
          </p:nvPr>
        </p:nvSpPr>
        <p:spPr>
          <a:xfrm>
            <a:off x="660350" y="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E.g Search for Albanian Tools  - ELRA Catalogue</a:t>
            </a:r>
            <a:endParaRPr/>
          </a:p>
        </p:txBody>
      </p:sp>
      <p:sp>
        <p:nvSpPr>
          <p:cNvPr id="109" name="Google Shape;109;p16"/>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10" name="Google Shape;110;p16"/>
          <p:cNvPicPr preferRelativeResize="0"/>
          <p:nvPr/>
        </p:nvPicPr>
        <p:blipFill>
          <a:blip r:embed="rId3">
            <a:alphaModFix/>
          </a:blip>
          <a:stretch>
            <a:fillRect/>
          </a:stretch>
        </p:blipFill>
        <p:spPr>
          <a:xfrm>
            <a:off x="454600" y="782925"/>
            <a:ext cx="8364698" cy="43605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7"/>
          <p:cNvSpPr txBox="1">
            <a:spLocks noGrp="1"/>
          </p:cNvSpPr>
          <p:nvPr>
            <p:ph type="title"/>
          </p:nvPr>
        </p:nvSpPr>
        <p:spPr>
          <a:xfrm>
            <a:off x="660350" y="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E.g Search for Albanian Tools  - CLARIN-SI Catalogue</a:t>
            </a:r>
            <a:endParaRPr/>
          </a:p>
        </p:txBody>
      </p:sp>
      <p:sp>
        <p:nvSpPr>
          <p:cNvPr id="116" name="Google Shape;116;p17"/>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17" name="Google Shape;117;p17"/>
          <p:cNvPicPr preferRelativeResize="0"/>
          <p:nvPr/>
        </p:nvPicPr>
        <p:blipFill>
          <a:blip r:embed="rId3">
            <a:alphaModFix/>
          </a:blip>
          <a:stretch>
            <a:fillRect/>
          </a:stretch>
        </p:blipFill>
        <p:spPr>
          <a:xfrm>
            <a:off x="448113" y="662925"/>
            <a:ext cx="8247777" cy="434135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18"/>
          <p:cNvSpPr txBox="1">
            <a:spLocks noGrp="1"/>
          </p:cNvSpPr>
          <p:nvPr>
            <p:ph type="title"/>
          </p:nvPr>
        </p:nvSpPr>
        <p:spPr>
          <a:xfrm>
            <a:off x="660350" y="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E.g Search for Albanian Tools  - ELG Catalogue</a:t>
            </a:r>
            <a:endParaRPr/>
          </a:p>
        </p:txBody>
      </p:sp>
      <p:sp>
        <p:nvSpPr>
          <p:cNvPr id="123" name="Google Shape;123;p18"/>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24" name="Google Shape;124;p18"/>
          <p:cNvPicPr preferRelativeResize="0"/>
          <p:nvPr/>
        </p:nvPicPr>
        <p:blipFill>
          <a:blip r:embed="rId3">
            <a:alphaModFix/>
          </a:blip>
          <a:stretch>
            <a:fillRect/>
          </a:stretch>
        </p:blipFill>
        <p:spPr>
          <a:xfrm>
            <a:off x="660350" y="535200"/>
            <a:ext cx="8023001" cy="455992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19"/>
          <p:cNvSpPr txBox="1">
            <a:spLocks noGrp="1"/>
          </p:cNvSpPr>
          <p:nvPr>
            <p:ph type="title"/>
          </p:nvPr>
        </p:nvSpPr>
        <p:spPr>
          <a:xfrm>
            <a:off x="660350" y="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E.g Search for Albanian Tools  - Hugging Face </a:t>
            </a:r>
            <a:endParaRPr/>
          </a:p>
        </p:txBody>
      </p:sp>
      <p:sp>
        <p:nvSpPr>
          <p:cNvPr id="130" name="Google Shape;130;p19"/>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31" name="Google Shape;131;p19"/>
          <p:cNvPicPr preferRelativeResize="0"/>
          <p:nvPr/>
        </p:nvPicPr>
        <p:blipFill>
          <a:blip r:embed="rId3">
            <a:alphaModFix/>
          </a:blip>
          <a:stretch>
            <a:fillRect/>
          </a:stretch>
        </p:blipFill>
        <p:spPr>
          <a:xfrm>
            <a:off x="546850" y="670100"/>
            <a:ext cx="7978573" cy="4392723"/>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0"/>
          <p:cNvSpPr txBox="1">
            <a:spLocks noGrp="1"/>
          </p:cNvSpPr>
          <p:nvPr>
            <p:ph type="title"/>
          </p:nvPr>
        </p:nvSpPr>
        <p:spPr>
          <a:xfrm>
            <a:off x="729449" y="1318650"/>
            <a:ext cx="8264921"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dirty="0"/>
              <a:t>Task 3.1.1: Assessing the “discoverability”  of NLP tools </a:t>
            </a:r>
            <a:endParaRPr dirty="0"/>
          </a:p>
        </p:txBody>
      </p:sp>
      <p:sp>
        <p:nvSpPr>
          <p:cNvPr id="137" name="Google Shape;137;p20"/>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rmAutofit fontScale="92500" lnSpcReduction="10000"/>
          </a:bodyPr>
          <a:lstStyle/>
          <a:p>
            <a:pPr marL="0" lvl="0" indent="0" algn="l" rtl="0">
              <a:spcBef>
                <a:spcPts val="0"/>
              </a:spcBef>
              <a:spcAft>
                <a:spcPts val="0"/>
              </a:spcAft>
              <a:buNone/>
            </a:pPr>
            <a:r>
              <a:rPr lang="en-GB" b="1" dirty="0"/>
              <a:t>Process</a:t>
            </a:r>
            <a:endParaRPr b="1" dirty="0"/>
          </a:p>
          <a:p>
            <a:pPr marL="457200" lvl="0" indent="-311150" algn="l" rtl="0">
              <a:spcBef>
                <a:spcPts val="1200"/>
              </a:spcBef>
              <a:spcAft>
                <a:spcPts val="0"/>
              </a:spcAft>
              <a:buSzPts val="1300"/>
              <a:buChar char="-"/>
            </a:pPr>
            <a:r>
              <a:rPr lang="en-GB" dirty="0"/>
              <a:t>A template will be provided with suggested queries</a:t>
            </a:r>
            <a:endParaRPr dirty="0"/>
          </a:p>
          <a:p>
            <a:pPr marL="457200" lvl="0" indent="-311150" algn="l" rtl="0">
              <a:spcBef>
                <a:spcPts val="0"/>
              </a:spcBef>
              <a:spcAft>
                <a:spcPts val="0"/>
              </a:spcAft>
              <a:buSzPts val="1300"/>
              <a:buChar char="-"/>
            </a:pPr>
            <a:r>
              <a:rPr lang="en-GB" dirty="0"/>
              <a:t>Additional input also desired</a:t>
            </a:r>
            <a:endParaRPr dirty="0"/>
          </a:p>
          <a:p>
            <a:pPr marL="0" lvl="0" indent="0" algn="l" rtl="0">
              <a:spcBef>
                <a:spcPts val="1200"/>
              </a:spcBef>
              <a:spcAft>
                <a:spcPts val="0"/>
              </a:spcAft>
              <a:buNone/>
            </a:pPr>
            <a:r>
              <a:rPr lang="en-GB" b="1" dirty="0"/>
              <a:t>Outcomes</a:t>
            </a:r>
            <a:endParaRPr b="1" dirty="0"/>
          </a:p>
          <a:p>
            <a:pPr marL="457200" lvl="0" indent="-311150" algn="l" rtl="0">
              <a:spcBef>
                <a:spcPts val="1200"/>
              </a:spcBef>
              <a:spcAft>
                <a:spcPts val="0"/>
              </a:spcAft>
              <a:buSzPts val="1300"/>
              <a:buChar char="-"/>
            </a:pPr>
            <a:r>
              <a:rPr lang="en-GB" dirty="0"/>
              <a:t>An increased awareness and understanding of language technology platforms</a:t>
            </a:r>
            <a:endParaRPr dirty="0"/>
          </a:p>
          <a:p>
            <a:pPr marL="457200" lvl="0" indent="-311150" algn="l" rtl="0">
              <a:spcBef>
                <a:spcPts val="0"/>
              </a:spcBef>
              <a:spcAft>
                <a:spcPts val="0"/>
              </a:spcAft>
              <a:buSzPts val="1300"/>
              <a:buChar char="-"/>
            </a:pPr>
            <a:r>
              <a:rPr lang="en-GB" dirty="0"/>
              <a:t>Insight into limitations of current schemas</a:t>
            </a:r>
            <a:endParaRPr dirty="0"/>
          </a:p>
          <a:p>
            <a:pPr marL="457200" lvl="0" indent="-311150" algn="l" rtl="0">
              <a:spcBef>
                <a:spcPts val="0"/>
              </a:spcBef>
              <a:spcAft>
                <a:spcPts val="0"/>
              </a:spcAft>
              <a:buSzPts val="1300"/>
              <a:buChar char="-"/>
            </a:pPr>
            <a:r>
              <a:rPr lang="en-GB" dirty="0"/>
              <a:t>Honed research skills in searching for NLP tools/ resources</a:t>
            </a:r>
            <a:endParaRPr dirty="0"/>
          </a:p>
          <a:p>
            <a:pPr marL="457200" lvl="0" indent="-311150" algn="l" rtl="0">
              <a:spcBef>
                <a:spcPts val="0"/>
              </a:spcBef>
              <a:spcAft>
                <a:spcPts val="0"/>
              </a:spcAft>
              <a:buSzPts val="1300"/>
              <a:buChar char="-"/>
            </a:pPr>
            <a:r>
              <a:rPr lang="en-GB" dirty="0"/>
              <a:t>Recommendations for improving discoverability of tools/ resources</a:t>
            </a:r>
            <a:endParaRPr dirty="0"/>
          </a:p>
        </p:txBody>
      </p:sp>
      <p:pic>
        <p:nvPicPr>
          <p:cNvPr id="138" name="Google Shape;138;p20"/>
          <p:cNvPicPr preferRelativeResize="0"/>
          <p:nvPr/>
        </p:nvPicPr>
        <p:blipFill>
          <a:blip r:embed="rId3">
            <a:alphaModFix/>
          </a:blip>
          <a:stretch>
            <a:fillRect/>
          </a:stretch>
        </p:blipFill>
        <p:spPr>
          <a:xfrm>
            <a:off x="7581809" y="4364775"/>
            <a:ext cx="1491540" cy="5412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F279992F-58A9-D33F-AFAF-7ABDF5B11F6D}"/>
              </a:ext>
            </a:extLst>
          </p:cNvPr>
          <p:cNvPicPr>
            <a:picLocks noGrp="1" noChangeAspect="1"/>
          </p:cNvPicPr>
          <p:nvPr>
            <p:ph sz="half" idx="1"/>
          </p:nvPr>
        </p:nvPicPr>
        <p:blipFill>
          <a:blip r:embed="rId3"/>
          <a:stretch>
            <a:fillRect/>
          </a:stretch>
        </p:blipFill>
        <p:spPr>
          <a:xfrm>
            <a:off x="662207" y="769933"/>
            <a:ext cx="7693228" cy="4097900"/>
          </a:xfrm>
        </p:spPr>
      </p:pic>
      <p:sp>
        <p:nvSpPr>
          <p:cNvPr id="4" name="Slide Number Placeholder 3">
            <a:extLst>
              <a:ext uri="{FF2B5EF4-FFF2-40B4-BE49-F238E27FC236}">
                <a16:creationId xmlns:a16="http://schemas.microsoft.com/office/drawing/2014/main" id="{99A6F8F4-B1FE-A218-A071-696F445B939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454545"/>
              </a:buClr>
              <a:buSzPts val="750"/>
              <a:buFont typeface="Calibri"/>
              <a:buNone/>
              <a:tabLst/>
              <a:defRPr/>
            </a:pPr>
            <a:fld id="{89F00528-D929-0C44-B5F0-8C5D60448F4B}" type="slidenum">
              <a:rPr kumimoji="0" lang="en-US" sz="750" b="0" i="0" u="none" strike="noStrike" kern="0" cap="none" spc="0" normalizeH="0" baseline="0" noProof="0" smtClean="0">
                <a:ln>
                  <a:noFill/>
                </a:ln>
                <a:solidFill>
                  <a:srgbClr val="454545"/>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454545"/>
                </a:buClr>
                <a:buSzPts val="750"/>
                <a:buFont typeface="Calibri"/>
                <a:buNone/>
                <a:tabLst/>
                <a:defRPr/>
              </a:pPr>
              <a:t>2</a:t>
            </a:fld>
            <a:endParaRPr kumimoji="0" lang="en-US" sz="750" b="0" i="0" u="none" strike="noStrike" kern="0" cap="none" spc="0" normalizeH="0" baseline="0" noProof="0">
              <a:ln>
                <a:noFill/>
              </a:ln>
              <a:solidFill>
                <a:srgbClr val="454545"/>
              </a:solidFill>
              <a:effectLst/>
              <a:uLnTx/>
              <a:uFillTx/>
              <a:latin typeface="Calibri"/>
              <a:cs typeface="Calibri"/>
              <a:sym typeface="Calibri"/>
            </a:endParaRPr>
          </a:p>
        </p:txBody>
      </p:sp>
      <p:sp>
        <p:nvSpPr>
          <p:cNvPr id="5" name="Title 4">
            <a:extLst>
              <a:ext uri="{FF2B5EF4-FFF2-40B4-BE49-F238E27FC236}">
                <a16:creationId xmlns:a16="http://schemas.microsoft.com/office/drawing/2014/main" id="{2A59784D-181F-8180-2393-93CF19564E8A}"/>
              </a:ext>
            </a:extLst>
          </p:cNvPr>
          <p:cNvSpPr>
            <a:spLocks noGrp="1"/>
          </p:cNvSpPr>
          <p:nvPr>
            <p:ph type="title"/>
          </p:nvPr>
        </p:nvSpPr>
        <p:spPr>
          <a:xfrm>
            <a:off x="415636" y="105404"/>
            <a:ext cx="8030095" cy="532551"/>
          </a:xfrm>
        </p:spPr>
        <p:txBody>
          <a:bodyPr>
            <a:normAutofit/>
          </a:bodyPr>
          <a:lstStyle/>
          <a:p>
            <a:r>
              <a:rPr lang="en-US" b="1" dirty="0"/>
              <a:t>2012 META-NET White Paper Series: LT Support Levels</a:t>
            </a:r>
          </a:p>
        </p:txBody>
      </p:sp>
    </p:spTree>
    <p:extLst>
      <p:ext uri="{BB962C8B-B14F-4D97-AF65-F5344CB8AC3E}">
        <p14:creationId xmlns:p14="http://schemas.microsoft.com/office/powerpoint/2010/main" val="12693017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1"/>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dirty="0"/>
              <a:t>Task 3.1.2: Tool Availability Analysis</a:t>
            </a:r>
            <a:endParaRPr dirty="0"/>
          </a:p>
          <a:p>
            <a:pPr marL="0" lvl="0" indent="0" algn="l" rtl="0">
              <a:spcBef>
                <a:spcPts val="0"/>
              </a:spcBef>
              <a:spcAft>
                <a:spcPts val="0"/>
              </a:spcAft>
              <a:buNone/>
            </a:pPr>
            <a:endParaRPr dirty="0"/>
          </a:p>
        </p:txBody>
      </p:sp>
      <p:sp>
        <p:nvSpPr>
          <p:cNvPr id="144" name="Google Shape;144;p21"/>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rmAutofit/>
          </a:bodyPr>
          <a:lstStyle/>
          <a:p>
            <a:pPr marL="457200" lvl="0" indent="-298450" algn="l" rtl="0">
              <a:spcBef>
                <a:spcPts val="0"/>
              </a:spcBef>
              <a:spcAft>
                <a:spcPts val="0"/>
              </a:spcAft>
              <a:buClr>
                <a:srgbClr val="000000"/>
              </a:buClr>
              <a:buSzPts val="1100"/>
              <a:buFont typeface="Arial"/>
              <a:buChar char="-"/>
            </a:pPr>
            <a:r>
              <a:rPr lang="en-GB" dirty="0"/>
              <a:t>Seeking volunteers with strong Excel/ Tableau skills</a:t>
            </a:r>
            <a:endParaRPr dirty="0"/>
          </a:p>
          <a:p>
            <a:pPr marL="457200" lvl="0" indent="-298450" algn="l" rtl="0">
              <a:spcBef>
                <a:spcPts val="0"/>
              </a:spcBef>
              <a:spcAft>
                <a:spcPts val="0"/>
              </a:spcAft>
              <a:buClr>
                <a:srgbClr val="000000"/>
              </a:buClr>
              <a:buSzPts val="1100"/>
              <a:buFont typeface="Arial"/>
              <a:buChar char="-"/>
            </a:pPr>
            <a:r>
              <a:rPr lang="en-GB" dirty="0"/>
              <a:t>Analysis required on ELG catalogue export – (large excel doc, ~3900 entries)</a:t>
            </a:r>
          </a:p>
          <a:p>
            <a:pPr marL="457200" lvl="0" indent="-298450" algn="l" rtl="0">
              <a:spcBef>
                <a:spcPts val="0"/>
              </a:spcBef>
              <a:spcAft>
                <a:spcPts val="0"/>
              </a:spcAft>
              <a:buClr>
                <a:srgbClr val="000000"/>
              </a:buClr>
              <a:buSzPts val="1100"/>
              <a:buFont typeface="Arial"/>
              <a:buChar char="-"/>
            </a:pPr>
            <a:r>
              <a:rPr lang="en-GB" dirty="0"/>
              <a:t>Prompts below can be the start of investigation - let’s see what else emerges: </a:t>
            </a:r>
            <a:endParaRPr dirty="0"/>
          </a:p>
          <a:p>
            <a:pPr marL="914400" lvl="0" indent="-298450" algn="l" rtl="0">
              <a:spcBef>
                <a:spcPts val="0"/>
              </a:spcBef>
              <a:spcAft>
                <a:spcPts val="0"/>
              </a:spcAft>
              <a:buClr>
                <a:srgbClr val="000000"/>
              </a:buClr>
              <a:buSzPts val="1100"/>
              <a:buFont typeface="Arial"/>
              <a:buAutoNum type="arabicPeriod"/>
            </a:pPr>
            <a:r>
              <a:rPr lang="en-GB" dirty="0"/>
              <a:t>The tools for which certain languages are missing  (e.g. Irish doesn’t have NER, Sentiment Analyser, etc)</a:t>
            </a:r>
            <a:endParaRPr dirty="0"/>
          </a:p>
          <a:p>
            <a:pPr marL="914400" lvl="0" indent="-298450" algn="l" rtl="0">
              <a:spcBef>
                <a:spcPts val="0"/>
              </a:spcBef>
              <a:spcAft>
                <a:spcPts val="0"/>
              </a:spcAft>
              <a:buClr>
                <a:srgbClr val="000000"/>
              </a:buClr>
              <a:buSzPts val="1100"/>
              <a:buFont typeface="Arial"/>
              <a:buAutoNum type="arabicPeriod"/>
            </a:pPr>
            <a:r>
              <a:rPr lang="en-GB" dirty="0"/>
              <a:t>The multilingual tool types that are lacking across languages </a:t>
            </a:r>
            <a:br>
              <a:rPr lang="en-GB" dirty="0"/>
            </a:br>
            <a:r>
              <a:rPr lang="en-GB" dirty="0"/>
              <a:t>(e.g. NER is only available for X, Y, Z languages)</a:t>
            </a:r>
            <a:endParaRPr dirty="0"/>
          </a:p>
          <a:p>
            <a:pPr marL="914400" lvl="0" indent="-298450" algn="l" rtl="0">
              <a:spcBef>
                <a:spcPts val="0"/>
              </a:spcBef>
              <a:spcAft>
                <a:spcPts val="0"/>
              </a:spcAft>
              <a:buClr>
                <a:srgbClr val="000000"/>
              </a:buClr>
              <a:buSzPts val="1100"/>
              <a:buFont typeface="Arial"/>
              <a:buAutoNum type="arabicPeriod"/>
            </a:pPr>
            <a:r>
              <a:rPr lang="en-GB" dirty="0"/>
              <a:t>Which languages tend to be left out of “multilingual” tools?</a:t>
            </a:r>
            <a:endParaRPr sz="1100" dirty="0">
              <a:solidFill>
                <a:srgbClr val="000000"/>
              </a:solidFill>
              <a:latin typeface="Arial"/>
              <a:ea typeface="Arial"/>
              <a:cs typeface="Arial"/>
              <a:sym typeface="Arial"/>
            </a:endParaRPr>
          </a:p>
          <a:p>
            <a:pPr marL="0" lvl="0" indent="0" algn="l" rtl="0">
              <a:spcBef>
                <a:spcPts val="0"/>
              </a:spcBef>
              <a:spcAft>
                <a:spcPts val="1200"/>
              </a:spcAft>
              <a:buNone/>
            </a:pPr>
            <a:endParaRPr dirty="0"/>
          </a:p>
        </p:txBody>
      </p:sp>
      <p:pic>
        <p:nvPicPr>
          <p:cNvPr id="145" name="Google Shape;145;p21"/>
          <p:cNvPicPr preferRelativeResize="0"/>
          <p:nvPr/>
        </p:nvPicPr>
        <p:blipFill>
          <a:blip r:embed="rId3">
            <a:alphaModFix/>
          </a:blip>
          <a:stretch>
            <a:fillRect/>
          </a:stretch>
        </p:blipFill>
        <p:spPr>
          <a:xfrm>
            <a:off x="7581809" y="4364775"/>
            <a:ext cx="1491540" cy="5412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2"/>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51" name="Google Shape;151;p22"/>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52" name="Google Shape;152;p22"/>
          <p:cNvPicPr preferRelativeResize="0"/>
          <p:nvPr/>
        </p:nvPicPr>
        <p:blipFill>
          <a:blip r:embed="rId3">
            <a:alphaModFix/>
          </a:blip>
          <a:stretch>
            <a:fillRect/>
          </a:stretch>
        </p:blipFill>
        <p:spPr>
          <a:xfrm>
            <a:off x="0" y="406013"/>
            <a:ext cx="9144003" cy="4331474"/>
          </a:xfrm>
          <a:prstGeom prst="rect">
            <a:avLst/>
          </a:prstGeom>
          <a:noFill/>
          <a:ln>
            <a:noFill/>
          </a:ln>
        </p:spPr>
      </p:pic>
      <p:sp>
        <p:nvSpPr>
          <p:cNvPr id="153" name="Google Shape;153;p22"/>
          <p:cNvSpPr txBox="1">
            <a:spLocks noGrp="1"/>
          </p:cNvSpPr>
          <p:nvPr>
            <p:ph type="title"/>
          </p:nvPr>
        </p:nvSpPr>
        <p:spPr>
          <a:xfrm>
            <a:off x="0" y="-8067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ELG Catalogue Export</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159" name="Google Shape;159;p23"/>
          <p:cNvPicPr preferRelativeResize="0"/>
          <p:nvPr/>
        </p:nvPicPr>
        <p:blipFill rotWithShape="1">
          <a:blip r:embed="rId3">
            <a:alphaModFix/>
          </a:blip>
          <a:srcRect/>
          <a:stretch/>
        </p:blipFill>
        <p:spPr>
          <a:xfrm>
            <a:off x="0" y="1569720"/>
            <a:ext cx="9143998" cy="3489959"/>
          </a:xfrm>
          <a:prstGeom prst="rect">
            <a:avLst/>
          </a:prstGeom>
          <a:noFill/>
          <a:ln>
            <a:noFill/>
          </a:ln>
        </p:spPr>
      </p:pic>
      <p:pic>
        <p:nvPicPr>
          <p:cNvPr id="160" name="Google Shape;160;p23"/>
          <p:cNvPicPr preferRelativeResize="0"/>
          <p:nvPr/>
        </p:nvPicPr>
        <p:blipFill rotWithShape="1">
          <a:blip r:embed="rId4">
            <a:alphaModFix/>
          </a:blip>
          <a:srcRect/>
          <a:stretch/>
        </p:blipFill>
        <p:spPr>
          <a:xfrm>
            <a:off x="0" y="0"/>
            <a:ext cx="9138464" cy="182118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9"/>
                                        </p:tgtEl>
                                        <p:attrNameLst>
                                          <p:attrName>style.visibility</p:attrName>
                                        </p:attrNameLst>
                                      </p:cBhvr>
                                      <p:to>
                                        <p:strVal val="visible"/>
                                      </p:to>
                                    </p:set>
                                    <p:animEffect transition="in" filter="fade">
                                      <p:cBhvr>
                                        <p:cTn id="7" dur="500"/>
                                        <p:tgtEl>
                                          <p:spTgt spid="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4"/>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dirty="0"/>
              <a:t>Task 3.1.2: Tool Availability Analysis</a:t>
            </a:r>
            <a:endParaRPr dirty="0"/>
          </a:p>
          <a:p>
            <a:pPr marL="0" lvl="0" indent="0" algn="l" rtl="0">
              <a:spcBef>
                <a:spcPts val="0"/>
              </a:spcBef>
              <a:spcAft>
                <a:spcPts val="0"/>
              </a:spcAft>
              <a:buNone/>
            </a:pPr>
            <a:endParaRPr dirty="0"/>
          </a:p>
        </p:txBody>
      </p:sp>
      <p:sp>
        <p:nvSpPr>
          <p:cNvPr id="166" name="Google Shape;166;p24"/>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rmAutofit/>
          </a:bodyPr>
          <a:lstStyle/>
          <a:p>
            <a:pPr marL="0" marR="0" lvl="0" indent="0" algn="l" rtl="0">
              <a:lnSpc>
                <a:spcPct val="115000"/>
              </a:lnSpc>
              <a:spcBef>
                <a:spcPts val="0"/>
              </a:spcBef>
              <a:spcAft>
                <a:spcPts val="0"/>
              </a:spcAft>
              <a:buNone/>
            </a:pPr>
            <a:r>
              <a:rPr lang="en-GB" b="1"/>
              <a:t>Expected Outcomes</a:t>
            </a:r>
            <a:endParaRPr b="1"/>
          </a:p>
          <a:p>
            <a:pPr marL="457200" marR="0" lvl="0" indent="0" algn="l" rtl="0">
              <a:lnSpc>
                <a:spcPct val="115000"/>
              </a:lnSpc>
              <a:spcBef>
                <a:spcPts val="0"/>
              </a:spcBef>
              <a:spcAft>
                <a:spcPts val="0"/>
              </a:spcAft>
              <a:buNone/>
            </a:pPr>
            <a:endParaRPr/>
          </a:p>
          <a:p>
            <a:pPr marL="0" marR="0" lvl="0" indent="0" algn="l" rtl="0">
              <a:lnSpc>
                <a:spcPct val="115000"/>
              </a:lnSpc>
              <a:spcBef>
                <a:spcPts val="0"/>
              </a:spcBef>
              <a:spcAft>
                <a:spcPts val="0"/>
              </a:spcAft>
              <a:buNone/>
            </a:pPr>
            <a:endParaRPr/>
          </a:p>
          <a:p>
            <a:pPr marL="457200" marR="0" lvl="0" indent="-298450" algn="l" rtl="0">
              <a:lnSpc>
                <a:spcPct val="115000"/>
              </a:lnSpc>
              <a:spcBef>
                <a:spcPts val="0"/>
              </a:spcBef>
              <a:spcAft>
                <a:spcPts val="0"/>
              </a:spcAft>
              <a:buClr>
                <a:srgbClr val="000000"/>
              </a:buClr>
              <a:buSzPts val="1100"/>
              <a:buFont typeface="Arial"/>
              <a:buChar char="-"/>
            </a:pPr>
            <a:r>
              <a:rPr lang="en-GB"/>
              <a:t>A better insight into current NLP tool availability</a:t>
            </a:r>
            <a:endParaRPr/>
          </a:p>
          <a:p>
            <a:pPr marL="457200" marR="0" lvl="0" indent="-298450" algn="l" rtl="0">
              <a:lnSpc>
                <a:spcPct val="115000"/>
              </a:lnSpc>
              <a:spcBef>
                <a:spcPts val="0"/>
              </a:spcBef>
              <a:spcAft>
                <a:spcPts val="0"/>
              </a:spcAft>
              <a:buClr>
                <a:srgbClr val="000000"/>
              </a:buClr>
              <a:buSzPts val="1100"/>
              <a:buFont typeface="Arial"/>
              <a:buChar char="-"/>
            </a:pPr>
            <a:r>
              <a:rPr lang="en-GB"/>
              <a:t>A better insight into existing gaps and digital language inequality</a:t>
            </a:r>
            <a:endParaRPr/>
          </a:p>
          <a:p>
            <a:pPr marL="457200" marR="0" lvl="0" indent="-298450" algn="l" rtl="0">
              <a:lnSpc>
                <a:spcPct val="115000"/>
              </a:lnSpc>
              <a:spcBef>
                <a:spcPts val="0"/>
              </a:spcBef>
              <a:spcAft>
                <a:spcPts val="0"/>
              </a:spcAft>
              <a:buClr>
                <a:srgbClr val="000000"/>
              </a:buClr>
              <a:buSzPts val="1100"/>
              <a:buFont typeface="Arial"/>
              <a:buChar char="-"/>
            </a:pPr>
            <a:r>
              <a:rPr lang="en-GB"/>
              <a:t>A basis for improved reporting on language support or tool availability status </a:t>
            </a:r>
            <a:br>
              <a:rPr lang="en-GB"/>
            </a:br>
            <a:r>
              <a:rPr lang="en-GB"/>
              <a:t> (visually/ written reports)</a:t>
            </a:r>
            <a:endParaRPr sz="1100">
              <a:solidFill>
                <a:srgbClr val="000000"/>
              </a:solidFill>
              <a:latin typeface="Arial"/>
              <a:ea typeface="Arial"/>
              <a:cs typeface="Arial"/>
              <a:sym typeface="Arial"/>
            </a:endParaRPr>
          </a:p>
          <a:p>
            <a:pPr marL="457200" lvl="0" indent="0" algn="l" rtl="0">
              <a:spcBef>
                <a:spcPts val="0"/>
              </a:spcBef>
              <a:spcAft>
                <a:spcPts val="0"/>
              </a:spcAft>
              <a:buNone/>
            </a:pPr>
            <a:endParaRPr sz="1100">
              <a:solidFill>
                <a:srgbClr val="000000"/>
              </a:solidFill>
              <a:latin typeface="Arial"/>
              <a:ea typeface="Arial"/>
              <a:cs typeface="Arial"/>
              <a:sym typeface="Arial"/>
            </a:endParaRPr>
          </a:p>
          <a:p>
            <a:pPr marL="457200" lvl="0" indent="0" algn="l" rtl="0">
              <a:spcBef>
                <a:spcPts val="0"/>
              </a:spcBef>
              <a:spcAft>
                <a:spcPts val="0"/>
              </a:spcAft>
              <a:buNone/>
            </a:pPr>
            <a:endParaRPr sz="1100">
              <a:solidFill>
                <a:srgbClr val="000000"/>
              </a:solidFill>
              <a:latin typeface="Arial"/>
              <a:ea typeface="Arial"/>
              <a:cs typeface="Arial"/>
              <a:sym typeface="Arial"/>
            </a:endParaRPr>
          </a:p>
          <a:p>
            <a:pPr marL="0" lvl="0" indent="0" algn="l" rtl="0">
              <a:spcBef>
                <a:spcPts val="0"/>
              </a:spcBef>
              <a:spcAft>
                <a:spcPts val="1200"/>
              </a:spcAft>
              <a:buNone/>
            </a:pPr>
            <a:endParaRPr/>
          </a:p>
        </p:txBody>
      </p:sp>
      <p:pic>
        <p:nvPicPr>
          <p:cNvPr id="167" name="Google Shape;167;p24"/>
          <p:cNvPicPr preferRelativeResize="0"/>
          <p:nvPr/>
        </p:nvPicPr>
        <p:blipFill>
          <a:blip r:embed="rId3">
            <a:alphaModFix/>
          </a:blip>
          <a:stretch>
            <a:fillRect/>
          </a:stretch>
        </p:blipFill>
        <p:spPr>
          <a:xfrm>
            <a:off x="7581809" y="4364775"/>
            <a:ext cx="1491540" cy="5412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4"/>
          <p:cNvSpPr txBox="1">
            <a:spLocks noGrp="1"/>
          </p:cNvSpPr>
          <p:nvPr>
            <p:ph type="title"/>
          </p:nvPr>
        </p:nvSpPr>
        <p:spPr>
          <a:xfrm>
            <a:off x="505006" y="-3007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dirty="0"/>
              <a:t>Task 3.1.2: Tool Availability Analysis – sign up!</a:t>
            </a:r>
            <a:endParaRPr dirty="0"/>
          </a:p>
          <a:p>
            <a:pPr marL="0" lvl="0" indent="0" algn="l" rtl="0">
              <a:spcBef>
                <a:spcPts val="0"/>
              </a:spcBef>
              <a:spcAft>
                <a:spcPts val="0"/>
              </a:spcAft>
              <a:buNone/>
            </a:pPr>
            <a:endParaRPr dirty="0"/>
          </a:p>
        </p:txBody>
      </p:sp>
      <p:pic>
        <p:nvPicPr>
          <p:cNvPr id="167" name="Google Shape;167;p24"/>
          <p:cNvPicPr preferRelativeResize="0"/>
          <p:nvPr/>
        </p:nvPicPr>
        <p:blipFill>
          <a:blip r:embed="rId3">
            <a:alphaModFix/>
          </a:blip>
          <a:stretch>
            <a:fillRect/>
          </a:stretch>
        </p:blipFill>
        <p:spPr>
          <a:xfrm>
            <a:off x="7581809" y="4364775"/>
            <a:ext cx="1491540" cy="541200"/>
          </a:xfrm>
          <a:prstGeom prst="rect">
            <a:avLst/>
          </a:prstGeom>
          <a:noFill/>
          <a:ln>
            <a:noFill/>
          </a:ln>
        </p:spPr>
      </p:pic>
      <p:pic>
        <p:nvPicPr>
          <p:cNvPr id="5" name="Picture 4" descr="A screenshot of a computer&#10;&#10;Description automatically generated">
            <a:extLst>
              <a:ext uri="{FF2B5EF4-FFF2-40B4-BE49-F238E27FC236}">
                <a16:creationId xmlns:a16="http://schemas.microsoft.com/office/drawing/2014/main" id="{15B04E62-7DDD-E9BF-5DD4-B088D809AF32}"/>
              </a:ext>
            </a:extLst>
          </p:cNvPr>
          <p:cNvPicPr>
            <a:picLocks noChangeAspect="1"/>
          </p:cNvPicPr>
          <p:nvPr/>
        </p:nvPicPr>
        <p:blipFill>
          <a:blip r:embed="rId4"/>
          <a:stretch>
            <a:fillRect/>
          </a:stretch>
        </p:blipFill>
        <p:spPr>
          <a:xfrm>
            <a:off x="-440574" y="720397"/>
            <a:ext cx="7772400" cy="3977064"/>
          </a:xfrm>
          <a:prstGeom prst="rect">
            <a:avLst/>
          </a:prstGeom>
        </p:spPr>
      </p:pic>
      <p:pic>
        <p:nvPicPr>
          <p:cNvPr id="10" name="Graphic 9" descr="Arrow: Straight with solid fill">
            <a:extLst>
              <a:ext uri="{FF2B5EF4-FFF2-40B4-BE49-F238E27FC236}">
                <a16:creationId xmlns:a16="http://schemas.microsoft.com/office/drawing/2014/main" id="{382A31BA-A5B5-76CA-E111-C682EC9136C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820256" y="3998333"/>
            <a:ext cx="914400" cy="914400"/>
          </a:xfrm>
          <a:prstGeom prst="rect">
            <a:avLst/>
          </a:prstGeom>
        </p:spPr>
      </p:pic>
    </p:spTree>
    <p:extLst>
      <p:ext uri="{BB962C8B-B14F-4D97-AF65-F5344CB8AC3E}">
        <p14:creationId xmlns:p14="http://schemas.microsoft.com/office/powerpoint/2010/main" val="21307701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5"/>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dirty="0"/>
              <a:t>Thank you for your attention!</a:t>
            </a:r>
            <a:br>
              <a:rPr lang="en-GB" dirty="0"/>
            </a:br>
            <a:r>
              <a:rPr lang="en-GB" i="1" dirty="0"/>
              <a:t>Go </a:t>
            </a:r>
            <a:r>
              <a:rPr lang="en-GB" i="1" dirty="0" err="1"/>
              <a:t>raibh</a:t>
            </a:r>
            <a:r>
              <a:rPr lang="en-GB" i="1" dirty="0"/>
              <a:t> </a:t>
            </a:r>
            <a:r>
              <a:rPr lang="en-GB" i="1" dirty="0" err="1"/>
              <a:t>maith</a:t>
            </a:r>
            <a:r>
              <a:rPr lang="en-GB" i="1" dirty="0"/>
              <a:t> </a:t>
            </a:r>
            <a:r>
              <a:rPr lang="en-GB" i="1" dirty="0" err="1"/>
              <a:t>agaibh</a:t>
            </a:r>
            <a:r>
              <a:rPr lang="en-GB" i="1" dirty="0"/>
              <a:t>!</a:t>
            </a:r>
            <a:br>
              <a:rPr lang="en-GB" dirty="0"/>
            </a:br>
            <a:endParaRPr dirty="0"/>
          </a:p>
          <a:p>
            <a:pPr marL="0" lvl="0" indent="0" algn="l" rtl="0">
              <a:spcBef>
                <a:spcPts val="0"/>
              </a:spcBef>
              <a:spcAft>
                <a:spcPts val="0"/>
              </a:spcAft>
              <a:buNone/>
            </a:pPr>
            <a:r>
              <a:rPr lang="en-GB" dirty="0"/>
              <a:t>Questions?</a:t>
            </a:r>
            <a:br>
              <a:rPr lang="en-GB" dirty="0"/>
            </a:br>
            <a:r>
              <a:rPr lang="en-GB" i="1" dirty="0" err="1"/>
              <a:t>Ceisteanna</a:t>
            </a:r>
            <a:r>
              <a:rPr lang="en-GB" i="1" dirty="0"/>
              <a:t>?</a:t>
            </a:r>
            <a:endParaRPr i="1" dirty="0"/>
          </a:p>
        </p:txBody>
      </p:sp>
      <p:pic>
        <p:nvPicPr>
          <p:cNvPr id="173" name="Google Shape;173;p25"/>
          <p:cNvPicPr preferRelativeResize="0"/>
          <p:nvPr/>
        </p:nvPicPr>
        <p:blipFill>
          <a:blip r:embed="rId3">
            <a:alphaModFix/>
          </a:blip>
          <a:stretch>
            <a:fillRect/>
          </a:stretch>
        </p:blipFill>
        <p:spPr>
          <a:xfrm>
            <a:off x="7581809" y="4364775"/>
            <a:ext cx="1491540" cy="5412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Graphical user interface, text, application&#10;&#10;Description automatically generated">
            <a:extLst>
              <a:ext uri="{FF2B5EF4-FFF2-40B4-BE49-F238E27FC236}">
                <a16:creationId xmlns:a16="http://schemas.microsoft.com/office/drawing/2014/main" id="{A5B6DE5E-030A-2851-14F9-75C073F8ADEC}"/>
              </a:ext>
            </a:extLst>
          </p:cNvPr>
          <p:cNvPicPr>
            <a:picLocks noGrp="1" noChangeAspect="1"/>
          </p:cNvPicPr>
          <p:nvPr>
            <p:ph idx="1"/>
          </p:nvPr>
        </p:nvPicPr>
        <p:blipFill rotWithShape="1">
          <a:blip r:embed="rId3"/>
          <a:srcRect r="41162" b="61239"/>
          <a:stretch/>
        </p:blipFill>
        <p:spPr>
          <a:xfrm>
            <a:off x="740269" y="444151"/>
            <a:ext cx="4512992" cy="1402475"/>
          </a:xfrm>
        </p:spPr>
      </p:pic>
      <p:pic>
        <p:nvPicPr>
          <p:cNvPr id="2" name="Content Placeholder 7" descr="Graphical user interface, text, application&#10;&#10;Description automatically generated">
            <a:extLst>
              <a:ext uri="{FF2B5EF4-FFF2-40B4-BE49-F238E27FC236}">
                <a16:creationId xmlns:a16="http://schemas.microsoft.com/office/drawing/2014/main" id="{B00EEBD3-9DDD-0B1F-06A3-3F9B8377114C}"/>
              </a:ext>
            </a:extLst>
          </p:cNvPr>
          <p:cNvPicPr>
            <a:picLocks noChangeAspect="1"/>
          </p:cNvPicPr>
          <p:nvPr/>
        </p:nvPicPr>
        <p:blipFill>
          <a:blip r:embed="rId3"/>
          <a:stretch>
            <a:fillRect/>
          </a:stretch>
        </p:blipFill>
        <p:spPr>
          <a:xfrm>
            <a:off x="733581" y="430643"/>
            <a:ext cx="7670150" cy="3618310"/>
          </a:xfrm>
          <a:prstGeom prst="rect">
            <a:avLst/>
          </a:prstGeom>
        </p:spPr>
      </p:pic>
      <p:sp>
        <p:nvSpPr>
          <p:cNvPr id="10" name="Frame 9">
            <a:extLst>
              <a:ext uri="{FF2B5EF4-FFF2-40B4-BE49-F238E27FC236}">
                <a16:creationId xmlns:a16="http://schemas.microsoft.com/office/drawing/2014/main" id="{4A499619-EC47-F8C1-F79D-4BC1FA8A069A}"/>
              </a:ext>
            </a:extLst>
          </p:cNvPr>
          <p:cNvSpPr/>
          <p:nvPr/>
        </p:nvSpPr>
        <p:spPr>
          <a:xfrm>
            <a:off x="1127729" y="3296874"/>
            <a:ext cx="4335694" cy="380143"/>
          </a:xfrm>
          <a:prstGeom prst="fram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454545"/>
              </a:solidFill>
              <a:effectLst/>
              <a:uLnTx/>
              <a:uFillTx/>
              <a:latin typeface="Arial"/>
              <a:ea typeface="+mn-ea"/>
              <a:cs typeface="+mn-cs"/>
              <a:sym typeface="Arial"/>
            </a:endParaRPr>
          </a:p>
        </p:txBody>
      </p:sp>
      <p:pic>
        <p:nvPicPr>
          <p:cNvPr id="13" name="Picture 12" descr="A picture containing text&#10;&#10;Description automatically generated">
            <a:extLst>
              <a:ext uri="{FF2B5EF4-FFF2-40B4-BE49-F238E27FC236}">
                <a16:creationId xmlns:a16="http://schemas.microsoft.com/office/drawing/2014/main" id="{32EB23A8-8F28-E588-CB6A-780034576F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464711"/>
            <a:ext cx="1133227" cy="457747"/>
          </a:xfrm>
          <a:prstGeom prst="rect">
            <a:avLst/>
          </a:prstGeom>
          <a:solidFill>
            <a:schemeClr val="accent2"/>
          </a:solidFill>
        </p:spPr>
      </p:pic>
      <p:pic>
        <p:nvPicPr>
          <p:cNvPr id="14" name="Picture 2" descr="European Language Grid - Home">
            <a:extLst>
              <a:ext uri="{FF2B5EF4-FFF2-40B4-BE49-F238E27FC236}">
                <a16:creationId xmlns:a16="http://schemas.microsoft.com/office/drawing/2014/main" id="{F020BC67-91A7-BE0D-9522-0EF9C23028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296874"/>
            <a:ext cx="740269" cy="386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5221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D3E119D-7CD5-DA40-9766-5CA10DF619AF}"/>
              </a:ext>
            </a:extLst>
          </p:cNvPr>
          <p:cNvSpPr>
            <a:spLocks noGrp="1"/>
          </p:cNvSpPr>
          <p:nvPr>
            <p:ph type="title"/>
          </p:nvPr>
        </p:nvSpPr>
        <p:spPr>
          <a:xfrm>
            <a:off x="1061564" y="238192"/>
            <a:ext cx="6645298" cy="532551"/>
          </a:xfrm>
        </p:spPr>
        <p:txBody>
          <a:bodyPr>
            <a:normAutofit fontScale="90000"/>
          </a:bodyPr>
          <a:lstStyle/>
          <a:p>
            <a:r>
              <a:rPr lang="en-US" b="1" dirty="0"/>
              <a:t>European Language Equality Project. (2021-2022)</a:t>
            </a:r>
          </a:p>
        </p:txBody>
      </p:sp>
      <p:sp>
        <p:nvSpPr>
          <p:cNvPr id="2" name="TextBox 1">
            <a:extLst>
              <a:ext uri="{FF2B5EF4-FFF2-40B4-BE49-F238E27FC236}">
                <a16:creationId xmlns:a16="http://schemas.microsoft.com/office/drawing/2014/main" id="{5F8A99AE-E943-CF82-C2EB-1F1C8D80C694}"/>
              </a:ext>
            </a:extLst>
          </p:cNvPr>
          <p:cNvSpPr txBox="1"/>
          <p:nvPr/>
        </p:nvSpPr>
        <p:spPr>
          <a:xfrm>
            <a:off x="3771900" y="1400039"/>
            <a:ext cx="4947966" cy="26314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50" b="1" i="0" u="none" strike="noStrike" kern="0" cap="none" spc="0" normalizeH="0" baseline="0" noProof="0" dirty="0">
                <a:ln>
                  <a:noFill/>
                </a:ln>
                <a:solidFill>
                  <a:srgbClr val="000000"/>
                </a:solidFill>
                <a:effectLst/>
                <a:uLnTx/>
                <a:uFillTx/>
                <a:latin typeface="Arial"/>
                <a:cs typeface="Arial"/>
                <a:sym typeface="Arial"/>
              </a:rPr>
              <a:t>Consortium</a:t>
            </a:r>
            <a:r>
              <a:rPr kumimoji="0" lang="en-US" sz="1650" b="0" i="0" u="none" strike="noStrike" kern="0" cap="none" spc="0" normalizeH="0" baseline="0" noProof="0" dirty="0">
                <a:ln>
                  <a:noFill/>
                </a:ln>
                <a:solidFill>
                  <a:srgbClr val="000000"/>
                </a:solidFill>
                <a:effectLst/>
                <a:uLnTx/>
                <a:uFillTx/>
                <a:latin typeface="Arial"/>
                <a:cs typeface="Arial"/>
                <a:sym typeface="Arial"/>
              </a:rPr>
              <a:t>: 52 partners from all over Europe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5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50" b="1" i="0" u="none" strike="noStrike" kern="0" cap="none" spc="0" normalizeH="0" baseline="0" noProof="0" dirty="0">
                <a:ln>
                  <a:noFill/>
                </a:ln>
                <a:solidFill>
                  <a:srgbClr val="000000"/>
                </a:solidFill>
                <a:effectLst/>
                <a:uLnTx/>
                <a:uFillTx/>
                <a:latin typeface="Arial"/>
                <a:cs typeface="Arial"/>
                <a:sym typeface="Arial"/>
              </a:rPr>
              <a:t>Coordinator</a:t>
            </a:r>
            <a:r>
              <a:rPr kumimoji="0" lang="en-US" sz="1650" b="0" i="0" u="none" strike="noStrike" kern="0" cap="none" spc="0" normalizeH="0" baseline="0" noProof="0" dirty="0">
                <a:ln>
                  <a:noFill/>
                </a:ln>
                <a:solidFill>
                  <a:srgbClr val="000000"/>
                </a:solidFill>
                <a:effectLst/>
                <a:uLnTx/>
                <a:uFillTx/>
                <a:latin typeface="Arial"/>
                <a:cs typeface="Arial"/>
                <a:sym typeface="Arial"/>
              </a:rPr>
              <a:t>: Dublin City University</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5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50" b="1" i="0" u="none" strike="noStrike" kern="0" cap="none" spc="0" normalizeH="0" baseline="0" noProof="0" dirty="0">
                <a:ln>
                  <a:noFill/>
                </a:ln>
                <a:solidFill>
                  <a:srgbClr val="000000"/>
                </a:solidFill>
                <a:effectLst/>
                <a:uLnTx/>
                <a:uFillTx/>
                <a:latin typeface="Arial"/>
                <a:cs typeface="Arial"/>
                <a:sym typeface="Arial"/>
              </a:rPr>
              <a:t>Co-coordinator:</a:t>
            </a:r>
            <a:r>
              <a:rPr kumimoji="0" lang="en-US" sz="1650" b="0" i="0" u="none" strike="noStrike" kern="0" cap="none" spc="0" normalizeH="0" baseline="0" noProof="0" dirty="0">
                <a:ln>
                  <a:noFill/>
                </a:ln>
                <a:solidFill>
                  <a:srgbClr val="000000"/>
                </a:solidFill>
                <a:effectLst/>
                <a:uLnTx/>
                <a:uFillTx/>
                <a:latin typeface="Arial"/>
                <a:cs typeface="Arial"/>
                <a:sym typeface="Arial"/>
              </a:rPr>
              <a:t> DFKI</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5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50" b="1" i="0" u="none" strike="noStrike" kern="0" cap="none" spc="0" normalizeH="0" baseline="0" noProof="0" dirty="0">
                <a:ln>
                  <a:noFill/>
                </a:ln>
                <a:solidFill>
                  <a:srgbClr val="000000"/>
                </a:solidFill>
                <a:effectLst/>
                <a:uLnTx/>
                <a:uFillTx/>
                <a:latin typeface="Arial"/>
                <a:cs typeface="Arial"/>
                <a:sym typeface="Arial"/>
              </a:rPr>
              <a:t>Objective</a:t>
            </a:r>
            <a:r>
              <a:rPr kumimoji="0" lang="en-US" sz="1650" b="0" i="0" u="none" strike="noStrike" kern="0" cap="none" spc="0" normalizeH="0" baseline="0" noProof="0" dirty="0">
                <a:ln>
                  <a:noFill/>
                </a:ln>
                <a:solidFill>
                  <a:srgbClr val="000000"/>
                </a:solidFill>
                <a:effectLst/>
                <a:uLnTx/>
                <a:uFillTx/>
                <a:latin typeface="Arial"/>
                <a:cs typeface="Arial"/>
                <a:sym typeface="Arial"/>
              </a:rPr>
              <a:t>:  </a:t>
            </a:r>
            <a:r>
              <a:rPr kumimoji="0" lang="en-US" sz="1650" b="0" i="0" u="none" strike="noStrike" kern="0" cap="none" spc="0" normalizeH="0" baseline="0" noProof="0" dirty="0">
                <a:ln>
                  <a:noFill/>
                </a:ln>
                <a:solidFill>
                  <a:srgbClr val="FF6EB4"/>
                </a:solidFill>
                <a:effectLst/>
                <a:uLnTx/>
                <a:uFillTx/>
                <a:latin typeface="Arial"/>
                <a:cs typeface="Arial"/>
                <a:sym typeface="Arial"/>
              </a:rPr>
              <a:t>development of a strategic research, innovation and implementation agenda to achieve digital language equality in Europe by 2030</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50" b="0" i="0" u="none" strike="noStrike" kern="0" cap="none" spc="0" normalizeH="0" baseline="0" noProof="0" dirty="0">
              <a:ln>
                <a:noFill/>
              </a:ln>
              <a:solidFill>
                <a:srgbClr val="000000"/>
              </a:solidFill>
              <a:effectLst/>
              <a:uLnTx/>
              <a:uFillTx/>
              <a:latin typeface="Arial"/>
              <a:cs typeface="Arial"/>
              <a:sym typeface="Arial"/>
            </a:endParaRPr>
          </a:p>
        </p:txBody>
      </p:sp>
      <p:pic>
        <p:nvPicPr>
          <p:cNvPr id="3" name="Picture 2" descr="A picture containing text&#10;&#10;Description automatically generated">
            <a:extLst>
              <a:ext uri="{FF2B5EF4-FFF2-40B4-BE49-F238E27FC236}">
                <a16:creationId xmlns:a16="http://schemas.microsoft.com/office/drawing/2014/main" id="{8CECC290-59BA-F3B1-01ED-49A653B67D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650" y="1400039"/>
            <a:ext cx="2723322" cy="1100037"/>
          </a:xfrm>
          <a:prstGeom prst="rect">
            <a:avLst/>
          </a:prstGeom>
          <a:solidFill>
            <a:schemeClr val="accent2"/>
          </a:solidFill>
        </p:spPr>
      </p:pic>
    </p:spTree>
    <p:extLst>
      <p:ext uri="{BB962C8B-B14F-4D97-AF65-F5344CB8AC3E}">
        <p14:creationId xmlns:p14="http://schemas.microsoft.com/office/powerpoint/2010/main" val="10702313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02B3ED1-7BC6-8748-952B-1691055674EA}"/>
              </a:ext>
            </a:extLst>
          </p:cNvPr>
          <p:cNvSpPr>
            <a:spLocks noGrp="1"/>
          </p:cNvSpPr>
          <p:nvPr>
            <p:ph type="ftr" sz="quarter" idx="11"/>
          </p:nvPr>
        </p:nvSpPr>
        <p:spPr>
          <a:xfrm>
            <a:off x="837011" y="4774407"/>
            <a:ext cx="7424862" cy="273844"/>
          </a:xfrm>
        </p:spPr>
        <p:txBody>
          <a:bodyPr/>
          <a:lstStyle/>
          <a:p>
            <a:pPr>
              <a:lnSpc>
                <a:spcPct val="120000"/>
              </a:lnSpc>
              <a:spcBef>
                <a:spcPts val="0"/>
              </a:spcBef>
              <a:defRPr/>
            </a:pPr>
            <a:r>
              <a:rPr lang="de-DE" dirty="0">
                <a:latin typeface="Calibri"/>
                <a:cs typeface="Calibri"/>
              </a:rPr>
              <a:t>STOA Workshop 2022</a:t>
            </a:r>
          </a:p>
        </p:txBody>
      </p:sp>
      <p:sp>
        <p:nvSpPr>
          <p:cNvPr id="8" name="Slide Number Placeholder 2">
            <a:extLst>
              <a:ext uri="{FF2B5EF4-FFF2-40B4-BE49-F238E27FC236}">
                <a16:creationId xmlns:a16="http://schemas.microsoft.com/office/drawing/2014/main" id="{E93140D0-1F34-1341-95A9-F2DEC98C20F5}"/>
              </a:ext>
            </a:extLst>
          </p:cNvPr>
          <p:cNvSpPr txBox="1">
            <a:spLocks/>
          </p:cNvSpPr>
          <p:nvPr/>
        </p:nvSpPr>
        <p:spPr>
          <a:xfrm>
            <a:off x="8811258" y="4787544"/>
            <a:ext cx="96181" cy="115416"/>
          </a:xfrm>
          <a:prstGeom prst="rect">
            <a:avLst/>
          </a:prstGeom>
          <a:ln w="12700">
            <a:miter lim="400000"/>
          </a:ln>
        </p:spPr>
        <p:txBody>
          <a:bodyPr wrap="none" lIns="0" tIns="0" rIns="0" bIns="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454545"/>
                </a:solidFill>
                <a:effectLst/>
                <a:uFillTx/>
                <a:latin typeface="+mj-lt"/>
                <a:ea typeface="+mj-ea"/>
                <a:cs typeface="+mj-cs"/>
                <a:sym typeface="Calibri"/>
              </a:defRPr>
            </a:lvl1pPr>
            <a:lvl2pPr marL="0" marR="0" indent="228600" algn="l" defTabSz="825500" rtl="0" fontAlgn="auto" latinLnBrk="0" hangingPunct="0">
              <a:lnSpc>
                <a:spcPts val="3200"/>
              </a:lnSpc>
              <a:spcBef>
                <a:spcPts val="1600"/>
              </a:spcBef>
              <a:spcAft>
                <a:spcPts val="0"/>
              </a:spcAft>
              <a:buClrTx/>
              <a:buSzTx/>
              <a:buFontTx/>
              <a:buNone/>
              <a:tabLst/>
              <a:defRPr kumimoji="0" sz="3000" b="0" i="0" u="none" strike="noStrike" cap="none" spc="0" normalizeH="0" baseline="0">
                <a:ln>
                  <a:noFill/>
                </a:ln>
                <a:solidFill>
                  <a:srgbClr val="454545"/>
                </a:solidFill>
                <a:effectLst/>
                <a:uFillTx/>
                <a:latin typeface="+mj-lt"/>
                <a:ea typeface="+mj-ea"/>
                <a:cs typeface="+mj-cs"/>
                <a:sym typeface="Calibri"/>
              </a:defRPr>
            </a:lvl2pPr>
            <a:lvl3pPr marL="0" marR="0" indent="457200" algn="l" defTabSz="825500" rtl="0" fontAlgn="auto" latinLnBrk="0" hangingPunct="0">
              <a:lnSpc>
                <a:spcPts val="3200"/>
              </a:lnSpc>
              <a:spcBef>
                <a:spcPts val="1600"/>
              </a:spcBef>
              <a:spcAft>
                <a:spcPts val="0"/>
              </a:spcAft>
              <a:buClrTx/>
              <a:buSzTx/>
              <a:buFontTx/>
              <a:buNone/>
              <a:tabLst/>
              <a:defRPr kumimoji="0" sz="3000" b="0" i="0" u="none" strike="noStrike" cap="none" spc="0" normalizeH="0" baseline="0">
                <a:ln>
                  <a:noFill/>
                </a:ln>
                <a:solidFill>
                  <a:srgbClr val="454545"/>
                </a:solidFill>
                <a:effectLst/>
                <a:uFillTx/>
                <a:latin typeface="+mj-lt"/>
                <a:ea typeface="+mj-ea"/>
                <a:cs typeface="+mj-cs"/>
                <a:sym typeface="Calibri"/>
              </a:defRPr>
            </a:lvl3pPr>
            <a:lvl4pPr marL="0" marR="0" indent="685800" algn="l" defTabSz="825500" rtl="0" fontAlgn="auto" latinLnBrk="0" hangingPunct="0">
              <a:lnSpc>
                <a:spcPts val="3200"/>
              </a:lnSpc>
              <a:spcBef>
                <a:spcPts val="1600"/>
              </a:spcBef>
              <a:spcAft>
                <a:spcPts val="0"/>
              </a:spcAft>
              <a:buClrTx/>
              <a:buSzTx/>
              <a:buFontTx/>
              <a:buNone/>
              <a:tabLst/>
              <a:defRPr kumimoji="0" sz="3000" b="0" i="0" u="none" strike="noStrike" cap="none" spc="0" normalizeH="0" baseline="0">
                <a:ln>
                  <a:noFill/>
                </a:ln>
                <a:solidFill>
                  <a:srgbClr val="454545"/>
                </a:solidFill>
                <a:effectLst/>
                <a:uFillTx/>
                <a:latin typeface="+mj-lt"/>
                <a:ea typeface="+mj-ea"/>
                <a:cs typeface="+mj-cs"/>
                <a:sym typeface="Calibri"/>
              </a:defRPr>
            </a:lvl4pPr>
            <a:lvl5pPr marL="0" marR="0" indent="914400" algn="l" defTabSz="825500" rtl="0" fontAlgn="auto" latinLnBrk="0" hangingPunct="0">
              <a:lnSpc>
                <a:spcPts val="3200"/>
              </a:lnSpc>
              <a:spcBef>
                <a:spcPts val="1600"/>
              </a:spcBef>
              <a:spcAft>
                <a:spcPts val="0"/>
              </a:spcAft>
              <a:buClrTx/>
              <a:buSzTx/>
              <a:buFontTx/>
              <a:buNone/>
              <a:tabLst/>
              <a:defRPr kumimoji="0" sz="3000" b="0" i="0" u="none" strike="noStrike" cap="none" spc="0" normalizeH="0" baseline="0">
                <a:ln>
                  <a:noFill/>
                </a:ln>
                <a:solidFill>
                  <a:srgbClr val="454545"/>
                </a:solidFill>
                <a:effectLst/>
                <a:uFillTx/>
                <a:latin typeface="+mj-lt"/>
                <a:ea typeface="+mj-ea"/>
                <a:cs typeface="+mj-cs"/>
                <a:sym typeface="Calibri"/>
              </a:defRPr>
            </a:lvl5pPr>
            <a:lvl6pPr marL="0" marR="0" indent="1143000" algn="l" defTabSz="825500" rtl="0" fontAlgn="auto" latinLnBrk="0" hangingPunct="0">
              <a:lnSpc>
                <a:spcPts val="3200"/>
              </a:lnSpc>
              <a:spcBef>
                <a:spcPts val="1600"/>
              </a:spcBef>
              <a:spcAft>
                <a:spcPts val="0"/>
              </a:spcAft>
              <a:buClrTx/>
              <a:buSzTx/>
              <a:buFontTx/>
              <a:buNone/>
              <a:tabLst/>
              <a:defRPr kumimoji="0" sz="3000" b="0" i="0" u="none" strike="noStrike" cap="none" spc="0" normalizeH="0" baseline="0">
                <a:ln>
                  <a:noFill/>
                </a:ln>
                <a:solidFill>
                  <a:srgbClr val="454545"/>
                </a:solidFill>
                <a:effectLst/>
                <a:uFillTx/>
                <a:latin typeface="+mj-lt"/>
                <a:ea typeface="+mj-ea"/>
                <a:cs typeface="+mj-cs"/>
                <a:sym typeface="Calibri"/>
              </a:defRPr>
            </a:lvl6pPr>
            <a:lvl7pPr marL="0" marR="0" indent="1371600" algn="l" defTabSz="825500" rtl="0" fontAlgn="auto" latinLnBrk="0" hangingPunct="0">
              <a:lnSpc>
                <a:spcPts val="3200"/>
              </a:lnSpc>
              <a:spcBef>
                <a:spcPts val="1600"/>
              </a:spcBef>
              <a:spcAft>
                <a:spcPts val="0"/>
              </a:spcAft>
              <a:buClrTx/>
              <a:buSzTx/>
              <a:buFontTx/>
              <a:buNone/>
              <a:tabLst/>
              <a:defRPr kumimoji="0" sz="3000" b="0" i="0" u="none" strike="noStrike" cap="none" spc="0" normalizeH="0" baseline="0">
                <a:ln>
                  <a:noFill/>
                </a:ln>
                <a:solidFill>
                  <a:srgbClr val="454545"/>
                </a:solidFill>
                <a:effectLst/>
                <a:uFillTx/>
                <a:latin typeface="+mj-lt"/>
                <a:ea typeface="+mj-ea"/>
                <a:cs typeface="+mj-cs"/>
                <a:sym typeface="Calibri"/>
              </a:defRPr>
            </a:lvl7pPr>
            <a:lvl8pPr marL="0" marR="0" indent="1600200" algn="l" defTabSz="825500" rtl="0" fontAlgn="auto" latinLnBrk="0" hangingPunct="0">
              <a:lnSpc>
                <a:spcPts val="3200"/>
              </a:lnSpc>
              <a:spcBef>
                <a:spcPts val="1600"/>
              </a:spcBef>
              <a:spcAft>
                <a:spcPts val="0"/>
              </a:spcAft>
              <a:buClrTx/>
              <a:buSzTx/>
              <a:buFontTx/>
              <a:buNone/>
              <a:tabLst/>
              <a:defRPr kumimoji="0" sz="3000" b="0" i="0" u="none" strike="noStrike" cap="none" spc="0" normalizeH="0" baseline="0">
                <a:ln>
                  <a:noFill/>
                </a:ln>
                <a:solidFill>
                  <a:srgbClr val="454545"/>
                </a:solidFill>
                <a:effectLst/>
                <a:uFillTx/>
                <a:latin typeface="+mj-lt"/>
                <a:ea typeface="+mj-ea"/>
                <a:cs typeface="+mj-cs"/>
                <a:sym typeface="Calibri"/>
              </a:defRPr>
            </a:lvl8pPr>
            <a:lvl9pPr marL="0" marR="0" indent="1828800" algn="l" defTabSz="825500" rtl="0" fontAlgn="auto" latinLnBrk="0" hangingPunct="0">
              <a:lnSpc>
                <a:spcPts val="3200"/>
              </a:lnSpc>
              <a:spcBef>
                <a:spcPts val="1600"/>
              </a:spcBef>
              <a:spcAft>
                <a:spcPts val="0"/>
              </a:spcAft>
              <a:buClrTx/>
              <a:buSzTx/>
              <a:buFontTx/>
              <a:buNone/>
              <a:tabLst/>
              <a:defRPr kumimoji="0" sz="3000" b="0" i="0" u="none" strike="noStrike" cap="none" spc="0" normalizeH="0" baseline="0">
                <a:ln>
                  <a:noFill/>
                </a:ln>
                <a:solidFill>
                  <a:srgbClr val="454545"/>
                </a:solidFill>
                <a:effectLst/>
                <a:uFillTx/>
                <a:latin typeface="+mj-lt"/>
                <a:ea typeface="+mj-ea"/>
                <a:cs typeface="+mj-cs"/>
                <a:sym typeface="Calibri"/>
              </a:defRPr>
            </a:lvl9pPr>
          </a:lstStyle>
          <a:p>
            <a:pPr defTabSz="309563">
              <a:defRPr/>
            </a:pPr>
            <a:fld id="{86CB4B4D-7CA3-9044-876B-883B54F8677D}" type="slidenum">
              <a:rPr lang="de-DE" sz="750">
                <a:latin typeface="Calibri"/>
                <a:cs typeface="Calibri"/>
              </a:rPr>
              <a:pPr defTabSz="309563">
                <a:defRPr/>
              </a:pPr>
              <a:t>5</a:t>
            </a:fld>
            <a:endParaRPr lang="de-DE" sz="750" dirty="0">
              <a:latin typeface="Calibri"/>
              <a:cs typeface="Calibri"/>
            </a:endParaRPr>
          </a:p>
        </p:txBody>
      </p:sp>
      <p:sp>
        <p:nvSpPr>
          <p:cNvPr id="17" name="TextBox 16">
            <a:extLst>
              <a:ext uri="{FF2B5EF4-FFF2-40B4-BE49-F238E27FC236}">
                <a16:creationId xmlns:a16="http://schemas.microsoft.com/office/drawing/2014/main" id="{582976D8-F19E-6642-A3BB-1C829EB5F168}"/>
              </a:ext>
            </a:extLst>
          </p:cNvPr>
          <p:cNvSpPr txBox="1"/>
          <p:nvPr/>
        </p:nvSpPr>
        <p:spPr>
          <a:xfrm>
            <a:off x="2286650" y="4750996"/>
            <a:ext cx="4570701" cy="2077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sz="750" dirty="0"/>
              <a:t>https://live.european-language-grid.eu/catalogue/dashboard </a:t>
            </a:r>
            <a:endParaRPr lang="de-DE" sz="750" dirty="0"/>
          </a:p>
        </p:txBody>
      </p:sp>
      <p:pic>
        <p:nvPicPr>
          <p:cNvPr id="10" name="Picture 9" descr="A picture containing text&#10;&#10;Description automatically generated">
            <a:extLst>
              <a:ext uri="{FF2B5EF4-FFF2-40B4-BE49-F238E27FC236}">
                <a16:creationId xmlns:a16="http://schemas.microsoft.com/office/drawing/2014/main" id="{374A4156-A486-D04A-8964-40C75AB015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53994" y="212255"/>
            <a:ext cx="1451882" cy="586461"/>
          </a:xfrm>
          <a:prstGeom prst="rect">
            <a:avLst/>
          </a:prstGeom>
          <a:solidFill>
            <a:schemeClr val="accent2"/>
          </a:solidFill>
        </p:spPr>
      </p:pic>
      <p:sp>
        <p:nvSpPr>
          <p:cNvPr id="2" name="The European languages…">
            <a:extLst>
              <a:ext uri="{FF2B5EF4-FFF2-40B4-BE49-F238E27FC236}">
                <a16:creationId xmlns:a16="http://schemas.microsoft.com/office/drawing/2014/main" id="{E5A92B1E-9E38-A0A7-CC74-8685C46825F4}"/>
              </a:ext>
            </a:extLst>
          </p:cNvPr>
          <p:cNvSpPr txBox="1">
            <a:spLocks/>
          </p:cNvSpPr>
          <p:nvPr/>
        </p:nvSpPr>
        <p:spPr>
          <a:xfrm>
            <a:off x="225955" y="942647"/>
            <a:ext cx="8679921" cy="37623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numCol="1" anchor="t">
            <a:normAutofit/>
          </a:bodyPr>
          <a:lstStyle>
            <a:lvl1pPr marL="476250" marR="0" indent="-476250" algn="l" defTabSz="825500" rtl="0" latinLnBrk="0">
              <a:lnSpc>
                <a:spcPct val="100000"/>
              </a:lnSpc>
              <a:spcBef>
                <a:spcPts val="1600"/>
              </a:spcBef>
              <a:spcAft>
                <a:spcPts val="0"/>
              </a:spcAft>
              <a:buClrTx/>
              <a:buSzPct val="100000"/>
              <a:buFontTx/>
              <a:buChar char="•"/>
              <a:tabLst/>
              <a:defRPr sz="4000" b="0" i="0" u="none" strike="noStrike" cap="none" spc="0" baseline="0">
                <a:ln>
                  <a:noFill/>
                </a:ln>
                <a:solidFill>
                  <a:srgbClr val="454545"/>
                </a:solidFill>
                <a:uFillTx/>
                <a:latin typeface="+mj-lt"/>
                <a:ea typeface="+mj-ea"/>
                <a:cs typeface="+mj-cs"/>
                <a:sym typeface="Calibri"/>
              </a:defRPr>
            </a:lvl1pPr>
            <a:lvl2pPr marL="1001346" marR="0" indent="-366346" algn="l" defTabSz="825500" rtl="0" latinLnBrk="0">
              <a:lnSpc>
                <a:spcPct val="100000"/>
              </a:lnSpc>
              <a:spcBef>
                <a:spcPts val="1600"/>
              </a:spcBef>
              <a:spcAft>
                <a:spcPts val="0"/>
              </a:spcAft>
              <a:buClrTx/>
              <a:buSzPct val="75000"/>
              <a:buFontTx/>
              <a:buChar char="•"/>
              <a:tabLst/>
              <a:defRPr sz="4000" b="0" i="0" u="none" strike="noStrike" cap="none" spc="0" baseline="0">
                <a:ln>
                  <a:noFill/>
                </a:ln>
                <a:solidFill>
                  <a:srgbClr val="454545"/>
                </a:solidFill>
                <a:uFillTx/>
                <a:latin typeface="+mj-lt"/>
                <a:ea typeface="+mj-ea"/>
                <a:cs typeface="+mj-cs"/>
                <a:sym typeface="Calibri"/>
              </a:defRPr>
            </a:lvl2pPr>
            <a:lvl3pPr marL="1636346" marR="0" indent="-366346" algn="l" defTabSz="825500" rtl="0" latinLnBrk="0">
              <a:lnSpc>
                <a:spcPct val="100000"/>
              </a:lnSpc>
              <a:spcBef>
                <a:spcPts val="1600"/>
              </a:spcBef>
              <a:spcAft>
                <a:spcPts val="0"/>
              </a:spcAft>
              <a:buClrTx/>
              <a:buSzPct val="75000"/>
              <a:buFontTx/>
              <a:buChar char="•"/>
              <a:tabLst/>
              <a:defRPr sz="4000" b="0" i="0" u="none" strike="noStrike" cap="none" spc="0" baseline="0">
                <a:ln>
                  <a:noFill/>
                </a:ln>
                <a:solidFill>
                  <a:srgbClr val="454545"/>
                </a:solidFill>
                <a:uFillTx/>
                <a:latin typeface="+mj-lt"/>
                <a:ea typeface="+mj-ea"/>
                <a:cs typeface="+mj-cs"/>
                <a:sym typeface="Calibri"/>
              </a:defRPr>
            </a:lvl3pPr>
            <a:lvl4pPr marL="2271346" marR="0" indent="-366346" algn="l" defTabSz="825500" rtl="0" latinLnBrk="0">
              <a:lnSpc>
                <a:spcPct val="100000"/>
              </a:lnSpc>
              <a:spcBef>
                <a:spcPts val="1600"/>
              </a:spcBef>
              <a:spcAft>
                <a:spcPts val="0"/>
              </a:spcAft>
              <a:buClrTx/>
              <a:buSzPct val="75000"/>
              <a:buFontTx/>
              <a:buChar char="•"/>
              <a:tabLst/>
              <a:defRPr sz="4000" b="0" i="0" u="none" strike="noStrike" cap="none" spc="0" baseline="0">
                <a:ln>
                  <a:noFill/>
                </a:ln>
                <a:solidFill>
                  <a:srgbClr val="454545"/>
                </a:solidFill>
                <a:uFillTx/>
                <a:latin typeface="+mj-lt"/>
                <a:ea typeface="+mj-ea"/>
                <a:cs typeface="+mj-cs"/>
                <a:sym typeface="Calibri"/>
              </a:defRPr>
            </a:lvl4pPr>
            <a:lvl5pPr marL="2906346" marR="0" indent="-366346" algn="l" defTabSz="825500" rtl="0" latinLnBrk="0">
              <a:lnSpc>
                <a:spcPct val="100000"/>
              </a:lnSpc>
              <a:spcBef>
                <a:spcPts val="1600"/>
              </a:spcBef>
              <a:spcAft>
                <a:spcPts val="0"/>
              </a:spcAft>
              <a:buClrTx/>
              <a:buSzPct val="75000"/>
              <a:buFontTx/>
              <a:buChar char="•"/>
              <a:tabLst/>
              <a:defRPr sz="4000" b="0" i="0" u="none" strike="noStrike" cap="none" spc="0" baseline="0">
                <a:ln>
                  <a:noFill/>
                </a:ln>
                <a:solidFill>
                  <a:srgbClr val="454545"/>
                </a:solidFill>
                <a:uFillTx/>
                <a:latin typeface="+mj-lt"/>
                <a:ea typeface="+mj-ea"/>
                <a:cs typeface="+mj-cs"/>
                <a:sym typeface="Calibri"/>
              </a:defRPr>
            </a:lvl5pPr>
            <a:lvl6pPr marL="3541346" marR="0" indent="-366346" algn="l" defTabSz="825500" rtl="0" latinLnBrk="0">
              <a:lnSpc>
                <a:spcPts val="3200"/>
              </a:lnSpc>
              <a:spcBef>
                <a:spcPts val="1600"/>
              </a:spcBef>
              <a:spcAft>
                <a:spcPts val="0"/>
              </a:spcAft>
              <a:buClrTx/>
              <a:buSzPct val="75000"/>
              <a:buFontTx/>
              <a:buChar char="•"/>
              <a:tabLst/>
              <a:defRPr sz="3000" b="0" i="0" u="none" strike="noStrike" cap="none" spc="0" baseline="0">
                <a:ln>
                  <a:noFill/>
                </a:ln>
                <a:solidFill>
                  <a:srgbClr val="454545"/>
                </a:solidFill>
                <a:uFillTx/>
                <a:latin typeface="+mj-lt"/>
                <a:ea typeface="+mj-ea"/>
                <a:cs typeface="+mj-cs"/>
                <a:sym typeface="Calibri"/>
              </a:defRPr>
            </a:lvl6pPr>
            <a:lvl7pPr marL="4176346" marR="0" indent="-366346" algn="l" defTabSz="825500" rtl="0" latinLnBrk="0">
              <a:lnSpc>
                <a:spcPts val="3200"/>
              </a:lnSpc>
              <a:spcBef>
                <a:spcPts val="1600"/>
              </a:spcBef>
              <a:spcAft>
                <a:spcPts val="0"/>
              </a:spcAft>
              <a:buClrTx/>
              <a:buSzPct val="75000"/>
              <a:buFontTx/>
              <a:buChar char="•"/>
              <a:tabLst/>
              <a:defRPr sz="3000" b="0" i="0" u="none" strike="noStrike" cap="none" spc="0" baseline="0">
                <a:ln>
                  <a:noFill/>
                </a:ln>
                <a:solidFill>
                  <a:srgbClr val="454545"/>
                </a:solidFill>
                <a:uFillTx/>
                <a:latin typeface="+mj-lt"/>
                <a:ea typeface="+mj-ea"/>
                <a:cs typeface="+mj-cs"/>
                <a:sym typeface="Calibri"/>
              </a:defRPr>
            </a:lvl7pPr>
            <a:lvl8pPr marL="4811346" marR="0" indent="-366346" algn="l" defTabSz="825500" rtl="0" latinLnBrk="0">
              <a:lnSpc>
                <a:spcPts val="3200"/>
              </a:lnSpc>
              <a:spcBef>
                <a:spcPts val="1600"/>
              </a:spcBef>
              <a:spcAft>
                <a:spcPts val="0"/>
              </a:spcAft>
              <a:buClrTx/>
              <a:buSzPct val="75000"/>
              <a:buFontTx/>
              <a:buChar char="•"/>
              <a:tabLst/>
              <a:defRPr sz="3000" b="0" i="0" u="none" strike="noStrike" cap="none" spc="0" baseline="0">
                <a:ln>
                  <a:noFill/>
                </a:ln>
                <a:solidFill>
                  <a:srgbClr val="454545"/>
                </a:solidFill>
                <a:uFillTx/>
                <a:latin typeface="+mj-lt"/>
                <a:ea typeface="+mj-ea"/>
                <a:cs typeface="+mj-cs"/>
                <a:sym typeface="Calibri"/>
              </a:defRPr>
            </a:lvl8pPr>
            <a:lvl9pPr marL="5446346" marR="0" indent="-366346" algn="l" defTabSz="825500" rtl="0" latinLnBrk="0">
              <a:lnSpc>
                <a:spcPts val="3200"/>
              </a:lnSpc>
              <a:spcBef>
                <a:spcPts val="1600"/>
              </a:spcBef>
              <a:spcAft>
                <a:spcPts val="0"/>
              </a:spcAft>
              <a:buClrTx/>
              <a:buSzPct val="75000"/>
              <a:buFontTx/>
              <a:buChar char="•"/>
              <a:tabLst/>
              <a:defRPr sz="3000" b="0" i="0" u="none" strike="noStrike" cap="none" spc="0" baseline="0">
                <a:ln>
                  <a:noFill/>
                </a:ln>
                <a:solidFill>
                  <a:srgbClr val="454545"/>
                </a:solidFill>
                <a:uFillTx/>
                <a:latin typeface="+mj-lt"/>
                <a:ea typeface="+mj-ea"/>
                <a:cs typeface="+mj-cs"/>
                <a:sym typeface="Calibri"/>
              </a:defRPr>
            </a:lvl9pPr>
          </a:lstStyle>
          <a:p>
            <a:pPr marL="325124" lvl="1" indent="-128272" defTabSz="171455" fontAlgn="base">
              <a:spcBef>
                <a:spcPts val="0"/>
              </a:spcBef>
              <a:spcAft>
                <a:spcPts val="600"/>
              </a:spcAft>
              <a:buFont typeface="Arial"/>
              <a:buChar char="•"/>
              <a:defRPr/>
            </a:pPr>
            <a:endParaRPr lang="en-US" sz="1800" kern="1200" dirty="0">
              <a:solidFill>
                <a:srgbClr val="000000"/>
              </a:solidFill>
              <a:latin typeface="Calibri" panose="020F0502020204030204" pitchFamily="34" charset="0"/>
              <a:cs typeface="Calibri" panose="020F0502020204030204" pitchFamily="34" charset="0"/>
            </a:endParaRPr>
          </a:p>
          <a:p>
            <a:pPr marL="325124" lvl="1" indent="-128272" defTabSz="171455" fontAlgn="base">
              <a:spcBef>
                <a:spcPts val="0"/>
              </a:spcBef>
              <a:spcAft>
                <a:spcPts val="600"/>
              </a:spcAft>
              <a:buFont typeface="Arial"/>
              <a:buChar char="•"/>
              <a:defRPr/>
            </a:pPr>
            <a:endParaRPr lang="en-US" sz="1800" kern="1200" dirty="0">
              <a:solidFill>
                <a:srgbClr val="000000"/>
              </a:solidFill>
              <a:latin typeface="Calibri" panose="020F0502020204030204" pitchFamily="34" charset="0"/>
              <a:cs typeface="Calibri" panose="020F0502020204030204" pitchFamily="34" charset="0"/>
            </a:endParaRPr>
          </a:p>
        </p:txBody>
      </p:sp>
      <p:sp>
        <p:nvSpPr>
          <p:cNvPr id="4" name="Left Brace 3">
            <a:extLst>
              <a:ext uri="{FF2B5EF4-FFF2-40B4-BE49-F238E27FC236}">
                <a16:creationId xmlns:a16="http://schemas.microsoft.com/office/drawing/2014/main" id="{5478289B-0212-EBA7-FFD4-4188BDD4EF71}"/>
              </a:ext>
            </a:extLst>
          </p:cNvPr>
          <p:cNvSpPr/>
          <p:nvPr/>
        </p:nvSpPr>
        <p:spPr>
          <a:xfrm>
            <a:off x="585787" y="552882"/>
            <a:ext cx="126203" cy="1177205"/>
          </a:xfrm>
          <a:prstGeom prst="leftBrace">
            <a:avLst>
              <a:gd name="adj1" fmla="val 8333"/>
              <a:gd name="adj2" fmla="val 50391"/>
            </a:avLst>
          </a:prstGeom>
          <a:noFill/>
          <a:ln w="25400" cap="flat">
            <a:solidFill>
              <a:schemeClr val="tx1">
                <a:lumMod val="60000"/>
                <a:lumOff val="40000"/>
              </a:schemeClr>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90" tIns="17145" rIns="34290" bIns="17145" numCol="1" spcCol="38100" rtlCol="0" anchor="t">
            <a:noAutofit/>
          </a:bodyPr>
          <a:lstStyle/>
          <a:p>
            <a:pPr defTabSz="342900" latinLnBrk="1"/>
            <a:endParaRPr lang="en-DE" sz="675">
              <a:latin typeface="Calibri"/>
              <a:cs typeface="Calibri"/>
            </a:endParaRPr>
          </a:p>
        </p:txBody>
      </p:sp>
      <p:sp>
        <p:nvSpPr>
          <p:cNvPr id="6" name="Left Brace 5">
            <a:extLst>
              <a:ext uri="{FF2B5EF4-FFF2-40B4-BE49-F238E27FC236}">
                <a16:creationId xmlns:a16="http://schemas.microsoft.com/office/drawing/2014/main" id="{E6CFE0F1-D90B-45B5-1B2C-980BB6194609}"/>
              </a:ext>
            </a:extLst>
          </p:cNvPr>
          <p:cNvSpPr/>
          <p:nvPr/>
        </p:nvSpPr>
        <p:spPr>
          <a:xfrm>
            <a:off x="585026" y="1758663"/>
            <a:ext cx="126203" cy="1404070"/>
          </a:xfrm>
          <a:prstGeom prst="leftBrace">
            <a:avLst>
              <a:gd name="adj1" fmla="val 8333"/>
              <a:gd name="adj2" fmla="val 50391"/>
            </a:avLst>
          </a:prstGeom>
          <a:noFill/>
          <a:ln w="25400" cap="flat">
            <a:solidFill>
              <a:schemeClr val="tx1">
                <a:lumMod val="60000"/>
                <a:lumOff val="40000"/>
              </a:schemeClr>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90" tIns="17145" rIns="34290" bIns="17145" numCol="1" spcCol="38100" rtlCol="0" anchor="t">
            <a:noAutofit/>
          </a:bodyPr>
          <a:lstStyle/>
          <a:p>
            <a:pPr defTabSz="342900" latinLnBrk="1"/>
            <a:endParaRPr lang="en-DE" sz="675">
              <a:latin typeface="Calibri"/>
              <a:cs typeface="Calibri"/>
            </a:endParaRPr>
          </a:p>
        </p:txBody>
      </p:sp>
      <p:sp>
        <p:nvSpPr>
          <p:cNvPr id="7" name="Left Brace 6">
            <a:extLst>
              <a:ext uri="{FF2B5EF4-FFF2-40B4-BE49-F238E27FC236}">
                <a16:creationId xmlns:a16="http://schemas.microsoft.com/office/drawing/2014/main" id="{5DBFACB0-7D31-CD4A-65A9-344732B8526F}"/>
              </a:ext>
            </a:extLst>
          </p:cNvPr>
          <p:cNvSpPr/>
          <p:nvPr/>
        </p:nvSpPr>
        <p:spPr>
          <a:xfrm>
            <a:off x="585027" y="3195906"/>
            <a:ext cx="134111" cy="490702"/>
          </a:xfrm>
          <a:prstGeom prst="leftBrace">
            <a:avLst>
              <a:gd name="adj1" fmla="val 8333"/>
              <a:gd name="adj2" fmla="val 50391"/>
            </a:avLst>
          </a:prstGeom>
          <a:noFill/>
          <a:ln w="25400" cap="flat">
            <a:solidFill>
              <a:schemeClr val="tx1">
                <a:lumMod val="60000"/>
                <a:lumOff val="40000"/>
              </a:schemeClr>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90" tIns="17145" rIns="34290" bIns="17145" numCol="1" spcCol="38100" rtlCol="0" anchor="t">
            <a:noAutofit/>
          </a:bodyPr>
          <a:lstStyle/>
          <a:p>
            <a:pPr defTabSz="342900" latinLnBrk="1"/>
            <a:endParaRPr lang="en-DE" sz="675">
              <a:latin typeface="Calibri"/>
              <a:cs typeface="Calibri"/>
            </a:endParaRPr>
          </a:p>
        </p:txBody>
      </p:sp>
      <p:sp>
        <p:nvSpPr>
          <p:cNvPr id="11" name="Left Brace 10">
            <a:extLst>
              <a:ext uri="{FF2B5EF4-FFF2-40B4-BE49-F238E27FC236}">
                <a16:creationId xmlns:a16="http://schemas.microsoft.com/office/drawing/2014/main" id="{3CACEB35-18D6-A445-D5FB-F6344C0FCB4A}"/>
              </a:ext>
            </a:extLst>
          </p:cNvPr>
          <p:cNvSpPr/>
          <p:nvPr/>
        </p:nvSpPr>
        <p:spPr>
          <a:xfrm>
            <a:off x="580264" y="3715183"/>
            <a:ext cx="134111" cy="209550"/>
          </a:xfrm>
          <a:prstGeom prst="leftBrace">
            <a:avLst>
              <a:gd name="adj1" fmla="val 8333"/>
              <a:gd name="adj2" fmla="val 50391"/>
            </a:avLst>
          </a:prstGeom>
          <a:noFill/>
          <a:ln w="25400" cap="flat">
            <a:solidFill>
              <a:schemeClr val="tx1">
                <a:lumMod val="60000"/>
                <a:lumOff val="40000"/>
              </a:schemeClr>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90" tIns="17145" rIns="34290" bIns="17145" numCol="1" spcCol="38100" rtlCol="0" anchor="t">
            <a:noAutofit/>
          </a:bodyPr>
          <a:lstStyle/>
          <a:p>
            <a:pPr defTabSz="342900" latinLnBrk="1"/>
            <a:endParaRPr lang="en-DE" sz="675">
              <a:latin typeface="Calibri"/>
              <a:cs typeface="Calibri"/>
            </a:endParaRPr>
          </a:p>
        </p:txBody>
      </p:sp>
      <p:sp>
        <p:nvSpPr>
          <p:cNvPr id="12" name="TextBox 11">
            <a:extLst>
              <a:ext uri="{FF2B5EF4-FFF2-40B4-BE49-F238E27FC236}">
                <a16:creationId xmlns:a16="http://schemas.microsoft.com/office/drawing/2014/main" id="{0458D699-E6E5-134C-EED2-22F401CC0B8A}"/>
              </a:ext>
            </a:extLst>
          </p:cNvPr>
          <p:cNvSpPr txBox="1"/>
          <p:nvPr/>
        </p:nvSpPr>
        <p:spPr>
          <a:xfrm>
            <a:off x="131622" y="1235718"/>
            <a:ext cx="330946" cy="2462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ctr"/>
            <a:r>
              <a:rPr lang="en-GB" sz="675" b="1" dirty="0">
                <a:latin typeface="Calibri"/>
                <a:cs typeface="Calibri"/>
              </a:rPr>
              <a:t>G</a:t>
            </a:r>
            <a:r>
              <a:rPr lang="en-DE" sz="675" b="1" dirty="0">
                <a:latin typeface="Calibri"/>
                <a:cs typeface="Calibri"/>
              </a:rPr>
              <a:t>ood support</a:t>
            </a:r>
          </a:p>
        </p:txBody>
      </p:sp>
      <p:sp>
        <p:nvSpPr>
          <p:cNvPr id="13" name="TextBox 12">
            <a:extLst>
              <a:ext uri="{FF2B5EF4-FFF2-40B4-BE49-F238E27FC236}">
                <a16:creationId xmlns:a16="http://schemas.microsoft.com/office/drawing/2014/main" id="{D3DE56E6-A8F6-8472-3D94-D28FA862B8D4}"/>
              </a:ext>
            </a:extLst>
          </p:cNvPr>
          <p:cNvSpPr txBox="1"/>
          <p:nvPr/>
        </p:nvSpPr>
        <p:spPr>
          <a:xfrm>
            <a:off x="76200" y="2341484"/>
            <a:ext cx="441790" cy="2462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ctr"/>
            <a:r>
              <a:rPr lang="en-DE" sz="675" b="1" dirty="0">
                <a:latin typeface="Calibri"/>
                <a:cs typeface="Calibri"/>
              </a:rPr>
              <a:t>Moderate support</a:t>
            </a:r>
          </a:p>
        </p:txBody>
      </p:sp>
      <p:sp>
        <p:nvSpPr>
          <p:cNvPr id="14" name="TextBox 13">
            <a:extLst>
              <a:ext uri="{FF2B5EF4-FFF2-40B4-BE49-F238E27FC236}">
                <a16:creationId xmlns:a16="http://schemas.microsoft.com/office/drawing/2014/main" id="{E42C7185-D09E-678B-8F9A-B17C7DB5269C}"/>
              </a:ext>
            </a:extLst>
          </p:cNvPr>
          <p:cNvSpPr txBox="1"/>
          <p:nvPr/>
        </p:nvSpPr>
        <p:spPr>
          <a:xfrm>
            <a:off x="29898" y="3318147"/>
            <a:ext cx="534395" cy="2462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ctr"/>
            <a:r>
              <a:rPr lang="en-DE" sz="675" b="1" dirty="0">
                <a:latin typeface="Calibri"/>
                <a:cs typeface="Calibri"/>
              </a:rPr>
              <a:t>Fragmentary support</a:t>
            </a:r>
          </a:p>
        </p:txBody>
      </p:sp>
      <p:sp>
        <p:nvSpPr>
          <p:cNvPr id="15" name="TextBox 14">
            <a:extLst>
              <a:ext uri="{FF2B5EF4-FFF2-40B4-BE49-F238E27FC236}">
                <a16:creationId xmlns:a16="http://schemas.microsoft.com/office/drawing/2014/main" id="{DDE3D4FF-96A1-518A-EAAF-C267FF34838E}"/>
              </a:ext>
            </a:extLst>
          </p:cNvPr>
          <p:cNvSpPr txBox="1"/>
          <p:nvPr/>
        </p:nvSpPr>
        <p:spPr>
          <a:xfrm>
            <a:off x="63000" y="3696849"/>
            <a:ext cx="464023" cy="2462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ctr"/>
            <a:r>
              <a:rPr lang="en-DE" sz="675" b="1" dirty="0">
                <a:latin typeface="Calibri"/>
                <a:cs typeface="Calibri"/>
              </a:rPr>
              <a:t>Weak or </a:t>
            </a:r>
            <a:br>
              <a:rPr lang="en-DE" sz="675" b="1" dirty="0">
                <a:latin typeface="Calibri"/>
                <a:cs typeface="Calibri"/>
              </a:rPr>
            </a:br>
            <a:r>
              <a:rPr lang="en-DE" sz="675" b="1" dirty="0">
                <a:latin typeface="Calibri"/>
                <a:cs typeface="Calibri"/>
              </a:rPr>
              <a:t>no support</a:t>
            </a:r>
          </a:p>
        </p:txBody>
      </p:sp>
      <p:pic>
        <p:nvPicPr>
          <p:cNvPr id="16" name="Picture 15" descr="Graphical user interface, application&#10;&#10;Description automatically generated">
            <a:extLst>
              <a:ext uri="{FF2B5EF4-FFF2-40B4-BE49-F238E27FC236}">
                <a16:creationId xmlns:a16="http://schemas.microsoft.com/office/drawing/2014/main" id="{D6E4594C-A478-4E02-55DC-C65E277075FC}"/>
              </a:ext>
            </a:extLst>
          </p:cNvPr>
          <p:cNvPicPr>
            <a:picLocks noChangeAspect="1"/>
          </p:cNvPicPr>
          <p:nvPr/>
        </p:nvPicPr>
        <p:blipFill rotWithShape="1">
          <a:blip r:embed="rId4">
            <a:extLst>
              <a:ext uri="{28A0092B-C50C-407E-A947-70E740481C1C}">
                <a14:useLocalDpi xmlns:a14="http://schemas.microsoft.com/office/drawing/2010/main" val="0"/>
              </a:ext>
            </a:extLst>
          </a:blip>
          <a:srcRect t="7701" r="18467"/>
          <a:stretch/>
        </p:blipFill>
        <p:spPr>
          <a:xfrm>
            <a:off x="776445" y="358238"/>
            <a:ext cx="7876388" cy="4458198"/>
          </a:xfrm>
          <a:prstGeom prst="rect">
            <a:avLst/>
          </a:prstGeom>
        </p:spPr>
      </p:pic>
      <p:sp>
        <p:nvSpPr>
          <p:cNvPr id="19" name="Rectangle 18">
            <a:extLst>
              <a:ext uri="{FF2B5EF4-FFF2-40B4-BE49-F238E27FC236}">
                <a16:creationId xmlns:a16="http://schemas.microsoft.com/office/drawing/2014/main" id="{F9640DC0-1121-F139-D726-191A4BC89AB1}"/>
              </a:ext>
            </a:extLst>
          </p:cNvPr>
          <p:cNvSpPr/>
          <p:nvPr/>
        </p:nvSpPr>
        <p:spPr>
          <a:xfrm rot="1364671">
            <a:off x="341786" y="4230879"/>
            <a:ext cx="486480" cy="246221"/>
          </a:xfrm>
          <a:prstGeom prst="rect">
            <a:avLst/>
          </a:prstGeom>
          <a:solidFill>
            <a:schemeClr val="accent3">
              <a:lumMod val="20000"/>
              <a:lumOff val="80000"/>
            </a:schemeClr>
          </a:solidFill>
          <a:ln w="12700" cap="flat">
            <a:no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ctr"/>
            <a:r>
              <a:rPr lang="en-DE" sz="1350" dirty="0">
                <a:solidFill>
                  <a:srgbClr val="9E265E">
                    <a:lumMod val="75000"/>
                  </a:srgbClr>
                </a:solidFill>
                <a:latin typeface="Arquitecta Light"/>
                <a:ea typeface="Arquitecta Light"/>
                <a:cs typeface="Arquitecta Light"/>
                <a:sym typeface="Arquitecta Light"/>
              </a:rPr>
              <a:t>2022</a:t>
            </a:r>
          </a:p>
        </p:txBody>
      </p:sp>
      <p:sp>
        <p:nvSpPr>
          <p:cNvPr id="20" name="TextBox 19">
            <a:extLst>
              <a:ext uri="{FF2B5EF4-FFF2-40B4-BE49-F238E27FC236}">
                <a16:creationId xmlns:a16="http://schemas.microsoft.com/office/drawing/2014/main" id="{34660002-FD7E-4A58-E81E-C966FB43371C}"/>
              </a:ext>
            </a:extLst>
          </p:cNvPr>
          <p:cNvSpPr txBox="1"/>
          <p:nvPr/>
        </p:nvSpPr>
        <p:spPr>
          <a:xfrm>
            <a:off x="4105446" y="1623505"/>
            <a:ext cx="3348548" cy="1200329"/>
          </a:xfrm>
          <a:prstGeom prst="rect">
            <a:avLst/>
          </a:prstGeom>
          <a:solidFill>
            <a:schemeClr val="accent2"/>
          </a:solidFill>
          <a:ln w="12700" cap="flat">
            <a:no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wrap="square">
            <a:spAutoFit/>
          </a:bodyPr>
          <a:lstStyle/>
          <a:p>
            <a:pPr algn="ctr">
              <a:lnSpc>
                <a:spcPct val="100000"/>
              </a:lnSpc>
            </a:pPr>
            <a:r>
              <a:rPr lang="en-US" sz="1800" b="1" dirty="0">
                <a:solidFill>
                  <a:schemeClr val="accent3">
                    <a:lumMod val="60000"/>
                    <a:lumOff val="40000"/>
                  </a:schemeClr>
                </a:solidFill>
                <a:latin typeface="Calibri"/>
                <a:cs typeface="Calibri"/>
              </a:rPr>
              <a:t>The gap between English and the next cluster of languages is getting </a:t>
            </a:r>
            <a:r>
              <a:rPr lang="en-US" sz="1800" b="1" i="1" dirty="0">
                <a:solidFill>
                  <a:schemeClr val="accent3">
                    <a:lumMod val="60000"/>
                    <a:lumOff val="40000"/>
                  </a:schemeClr>
                </a:solidFill>
                <a:latin typeface="Calibri"/>
                <a:cs typeface="Calibri"/>
              </a:rPr>
              <a:t>bigger</a:t>
            </a:r>
            <a:r>
              <a:rPr lang="en-US" sz="1800" b="1" dirty="0">
                <a:solidFill>
                  <a:schemeClr val="accent3">
                    <a:lumMod val="60000"/>
                    <a:lumOff val="40000"/>
                  </a:schemeClr>
                </a:solidFill>
                <a:latin typeface="Calibri"/>
                <a:cs typeface="Calibri"/>
              </a:rPr>
              <a:t> instead of smaller…</a:t>
            </a:r>
            <a:endParaRPr lang="de-DE" sz="1800" b="1" dirty="0">
              <a:solidFill>
                <a:schemeClr val="accent3">
                  <a:lumMod val="60000"/>
                  <a:lumOff val="40000"/>
                </a:schemeClr>
              </a:solidFill>
              <a:latin typeface="Calibri"/>
              <a:cs typeface="Calibri"/>
            </a:endParaRPr>
          </a:p>
        </p:txBody>
      </p:sp>
      <p:sp>
        <p:nvSpPr>
          <p:cNvPr id="9" name="Their separate existence is a myth">
            <a:extLst>
              <a:ext uri="{FF2B5EF4-FFF2-40B4-BE49-F238E27FC236}">
                <a16:creationId xmlns:a16="http://schemas.microsoft.com/office/drawing/2014/main" id="{555E2F04-4D70-B948-A751-1421C1B7050F}"/>
              </a:ext>
            </a:extLst>
          </p:cNvPr>
          <p:cNvSpPr txBox="1">
            <a:spLocks/>
          </p:cNvSpPr>
          <p:nvPr/>
        </p:nvSpPr>
        <p:spPr>
          <a:xfrm>
            <a:off x="238125" y="0"/>
            <a:ext cx="8669314" cy="6180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rmAutofit/>
          </a:bodyPr>
          <a:lstStyle>
            <a:lvl1pPr marL="0" marR="0" indent="0" algn="l" defTabSz="825500" rtl="0" latinLnBrk="0">
              <a:lnSpc>
                <a:spcPts val="6000"/>
              </a:lnSpc>
              <a:spcBef>
                <a:spcPts val="0"/>
              </a:spcBef>
              <a:spcAft>
                <a:spcPts val="0"/>
              </a:spcAft>
              <a:buClrTx/>
              <a:buSzTx/>
              <a:buFontTx/>
              <a:buNone/>
              <a:tabLst/>
              <a:defRPr sz="6000" b="1" i="0" u="none" strike="noStrike" cap="none" spc="0" baseline="0">
                <a:ln>
                  <a:noFill/>
                </a:ln>
                <a:solidFill>
                  <a:srgbClr val="454545"/>
                </a:solidFill>
                <a:uFillTx/>
                <a:latin typeface="+mj-lt"/>
                <a:ea typeface="+mj-ea"/>
                <a:cs typeface="+mj-cs"/>
                <a:sym typeface="Calibri"/>
              </a:defRPr>
            </a:lvl1pPr>
            <a:lvl2pPr marL="0" marR="0" indent="228600" algn="l" defTabSz="825500" rtl="0" latinLnBrk="0">
              <a:lnSpc>
                <a:spcPts val="6000"/>
              </a:lnSpc>
              <a:spcBef>
                <a:spcPts val="0"/>
              </a:spcBef>
              <a:spcAft>
                <a:spcPts val="0"/>
              </a:spcAft>
              <a:buClrTx/>
              <a:buSzTx/>
              <a:buFontTx/>
              <a:buNone/>
              <a:tabLst/>
              <a:defRPr sz="6000" b="1" i="0" u="none" strike="noStrike" cap="none" spc="0" baseline="0">
                <a:ln>
                  <a:noFill/>
                </a:ln>
                <a:solidFill>
                  <a:srgbClr val="454545"/>
                </a:solidFill>
                <a:uFillTx/>
                <a:latin typeface="+mj-lt"/>
                <a:ea typeface="+mj-ea"/>
                <a:cs typeface="+mj-cs"/>
                <a:sym typeface="Calibri"/>
              </a:defRPr>
            </a:lvl2pPr>
            <a:lvl3pPr marL="0" marR="0" indent="457200" algn="l" defTabSz="825500" rtl="0" latinLnBrk="0">
              <a:lnSpc>
                <a:spcPts val="6000"/>
              </a:lnSpc>
              <a:spcBef>
                <a:spcPts val="0"/>
              </a:spcBef>
              <a:spcAft>
                <a:spcPts val="0"/>
              </a:spcAft>
              <a:buClrTx/>
              <a:buSzTx/>
              <a:buFontTx/>
              <a:buNone/>
              <a:tabLst/>
              <a:defRPr sz="6000" b="1" i="0" u="none" strike="noStrike" cap="none" spc="0" baseline="0">
                <a:ln>
                  <a:noFill/>
                </a:ln>
                <a:solidFill>
                  <a:srgbClr val="454545"/>
                </a:solidFill>
                <a:uFillTx/>
                <a:latin typeface="+mj-lt"/>
                <a:ea typeface="+mj-ea"/>
                <a:cs typeface="+mj-cs"/>
                <a:sym typeface="Calibri"/>
              </a:defRPr>
            </a:lvl3pPr>
            <a:lvl4pPr marL="0" marR="0" indent="685800" algn="l" defTabSz="825500" rtl="0" latinLnBrk="0">
              <a:lnSpc>
                <a:spcPts val="6000"/>
              </a:lnSpc>
              <a:spcBef>
                <a:spcPts val="0"/>
              </a:spcBef>
              <a:spcAft>
                <a:spcPts val="0"/>
              </a:spcAft>
              <a:buClrTx/>
              <a:buSzTx/>
              <a:buFontTx/>
              <a:buNone/>
              <a:tabLst/>
              <a:defRPr sz="6000" b="1" i="0" u="none" strike="noStrike" cap="none" spc="0" baseline="0">
                <a:ln>
                  <a:noFill/>
                </a:ln>
                <a:solidFill>
                  <a:srgbClr val="454545"/>
                </a:solidFill>
                <a:uFillTx/>
                <a:latin typeface="+mj-lt"/>
                <a:ea typeface="+mj-ea"/>
                <a:cs typeface="+mj-cs"/>
                <a:sym typeface="Calibri"/>
              </a:defRPr>
            </a:lvl4pPr>
            <a:lvl5pPr marL="0" marR="0" indent="914400" algn="l" defTabSz="825500" rtl="0" latinLnBrk="0">
              <a:lnSpc>
                <a:spcPts val="6000"/>
              </a:lnSpc>
              <a:spcBef>
                <a:spcPts val="0"/>
              </a:spcBef>
              <a:spcAft>
                <a:spcPts val="0"/>
              </a:spcAft>
              <a:buClrTx/>
              <a:buSzTx/>
              <a:buFontTx/>
              <a:buNone/>
              <a:tabLst/>
              <a:defRPr sz="6000" b="1" i="0" u="none" strike="noStrike" cap="none" spc="0" baseline="0">
                <a:ln>
                  <a:noFill/>
                </a:ln>
                <a:solidFill>
                  <a:srgbClr val="454545"/>
                </a:solidFill>
                <a:uFillTx/>
                <a:latin typeface="+mj-lt"/>
                <a:ea typeface="+mj-ea"/>
                <a:cs typeface="+mj-cs"/>
                <a:sym typeface="Calibri"/>
              </a:defRPr>
            </a:lvl5pPr>
            <a:lvl6pPr marL="0" marR="0" indent="1143000" algn="l" defTabSz="825500" rtl="0" latinLnBrk="0">
              <a:lnSpc>
                <a:spcPts val="6000"/>
              </a:lnSpc>
              <a:spcBef>
                <a:spcPts val="0"/>
              </a:spcBef>
              <a:spcAft>
                <a:spcPts val="0"/>
              </a:spcAft>
              <a:buClrTx/>
              <a:buSzTx/>
              <a:buFontTx/>
              <a:buNone/>
              <a:tabLst/>
              <a:defRPr sz="6000" b="1" i="0" u="none" strike="noStrike" cap="none" spc="0" baseline="0">
                <a:ln>
                  <a:noFill/>
                </a:ln>
                <a:solidFill>
                  <a:srgbClr val="454545"/>
                </a:solidFill>
                <a:uFillTx/>
                <a:latin typeface="+mj-lt"/>
                <a:ea typeface="+mj-ea"/>
                <a:cs typeface="+mj-cs"/>
                <a:sym typeface="Calibri"/>
              </a:defRPr>
            </a:lvl6pPr>
            <a:lvl7pPr marL="0" marR="0" indent="1371600" algn="l" defTabSz="825500" rtl="0" latinLnBrk="0">
              <a:lnSpc>
                <a:spcPts val="6000"/>
              </a:lnSpc>
              <a:spcBef>
                <a:spcPts val="0"/>
              </a:spcBef>
              <a:spcAft>
                <a:spcPts val="0"/>
              </a:spcAft>
              <a:buClrTx/>
              <a:buSzTx/>
              <a:buFontTx/>
              <a:buNone/>
              <a:tabLst/>
              <a:defRPr sz="6000" b="1" i="0" u="none" strike="noStrike" cap="none" spc="0" baseline="0">
                <a:ln>
                  <a:noFill/>
                </a:ln>
                <a:solidFill>
                  <a:srgbClr val="454545"/>
                </a:solidFill>
                <a:uFillTx/>
                <a:latin typeface="+mj-lt"/>
                <a:ea typeface="+mj-ea"/>
                <a:cs typeface="+mj-cs"/>
                <a:sym typeface="Calibri"/>
              </a:defRPr>
            </a:lvl7pPr>
            <a:lvl8pPr marL="0" marR="0" indent="1600200" algn="l" defTabSz="825500" rtl="0" latinLnBrk="0">
              <a:lnSpc>
                <a:spcPts val="6000"/>
              </a:lnSpc>
              <a:spcBef>
                <a:spcPts val="0"/>
              </a:spcBef>
              <a:spcAft>
                <a:spcPts val="0"/>
              </a:spcAft>
              <a:buClrTx/>
              <a:buSzTx/>
              <a:buFontTx/>
              <a:buNone/>
              <a:tabLst/>
              <a:defRPr sz="6000" b="1" i="0" u="none" strike="noStrike" cap="none" spc="0" baseline="0">
                <a:ln>
                  <a:noFill/>
                </a:ln>
                <a:solidFill>
                  <a:srgbClr val="454545"/>
                </a:solidFill>
                <a:uFillTx/>
                <a:latin typeface="+mj-lt"/>
                <a:ea typeface="+mj-ea"/>
                <a:cs typeface="+mj-cs"/>
                <a:sym typeface="Calibri"/>
              </a:defRPr>
            </a:lvl8pPr>
            <a:lvl9pPr marL="0" marR="0" indent="1828800" algn="l" defTabSz="825500" rtl="0" latinLnBrk="0">
              <a:lnSpc>
                <a:spcPts val="6000"/>
              </a:lnSpc>
              <a:spcBef>
                <a:spcPts val="0"/>
              </a:spcBef>
              <a:spcAft>
                <a:spcPts val="0"/>
              </a:spcAft>
              <a:buClrTx/>
              <a:buSzTx/>
              <a:buFontTx/>
              <a:buNone/>
              <a:tabLst/>
              <a:defRPr sz="6000" b="1" i="0" u="none" strike="noStrike" cap="none" spc="0" baseline="0">
                <a:ln>
                  <a:noFill/>
                </a:ln>
                <a:solidFill>
                  <a:srgbClr val="454545"/>
                </a:solidFill>
                <a:uFillTx/>
                <a:latin typeface="+mj-lt"/>
                <a:ea typeface="+mj-ea"/>
                <a:cs typeface="+mj-cs"/>
                <a:sym typeface="Calibri"/>
              </a:defRPr>
            </a:lvl9pPr>
          </a:lstStyle>
          <a:p>
            <a:pPr defTabSz="309563">
              <a:lnSpc>
                <a:spcPts val="2250"/>
              </a:lnSpc>
              <a:defRPr/>
            </a:pPr>
            <a:r>
              <a:rPr lang="en-GB" sz="2250" dirty="0">
                <a:solidFill>
                  <a:schemeClr val="tx1"/>
                </a:solidFill>
                <a:latin typeface="Calibri"/>
                <a:cs typeface="Calibri"/>
              </a:rPr>
              <a:t>2022  LT Support Levels</a:t>
            </a:r>
          </a:p>
        </p:txBody>
      </p:sp>
    </p:spTree>
    <p:extLst>
      <p:ext uri="{BB962C8B-B14F-4D97-AF65-F5344CB8AC3E}">
        <p14:creationId xmlns:p14="http://schemas.microsoft.com/office/powerpoint/2010/main" val="154247248"/>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02B3ED1-7BC6-8748-952B-1691055674EA}"/>
              </a:ext>
            </a:extLst>
          </p:cNvPr>
          <p:cNvSpPr>
            <a:spLocks noGrp="1"/>
          </p:cNvSpPr>
          <p:nvPr>
            <p:ph type="ftr" sz="quarter" idx="11"/>
          </p:nvPr>
        </p:nvSpPr>
        <p:spPr>
          <a:xfrm>
            <a:off x="837011" y="4774407"/>
            <a:ext cx="7424862" cy="273844"/>
          </a:xfrm>
        </p:spPr>
        <p:txBody>
          <a:bodyPr/>
          <a:lstStyle/>
          <a:p>
            <a:pPr>
              <a:lnSpc>
                <a:spcPct val="120000"/>
              </a:lnSpc>
              <a:spcBef>
                <a:spcPts val="0"/>
              </a:spcBef>
              <a:defRPr/>
            </a:pPr>
            <a:r>
              <a:rPr lang="de-DE" dirty="0">
                <a:latin typeface="Calibri"/>
                <a:cs typeface="Calibri"/>
              </a:rPr>
              <a:t>STOA Workshop 2022</a:t>
            </a:r>
          </a:p>
        </p:txBody>
      </p:sp>
      <p:sp>
        <p:nvSpPr>
          <p:cNvPr id="8" name="Slide Number Placeholder 2">
            <a:extLst>
              <a:ext uri="{FF2B5EF4-FFF2-40B4-BE49-F238E27FC236}">
                <a16:creationId xmlns:a16="http://schemas.microsoft.com/office/drawing/2014/main" id="{E93140D0-1F34-1341-95A9-F2DEC98C20F5}"/>
              </a:ext>
            </a:extLst>
          </p:cNvPr>
          <p:cNvSpPr txBox="1">
            <a:spLocks/>
          </p:cNvSpPr>
          <p:nvPr/>
        </p:nvSpPr>
        <p:spPr>
          <a:xfrm>
            <a:off x="8811259" y="4787544"/>
            <a:ext cx="96180" cy="115416"/>
          </a:xfrm>
          <a:prstGeom prst="rect">
            <a:avLst/>
          </a:prstGeom>
          <a:ln w="12700">
            <a:miter lim="400000"/>
          </a:ln>
        </p:spPr>
        <p:txBody>
          <a:bodyPr wrap="none" lIns="0" tIns="0" rIns="0" bIns="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454545"/>
                </a:solidFill>
                <a:effectLst/>
                <a:uFillTx/>
                <a:latin typeface="+mj-lt"/>
                <a:ea typeface="+mj-ea"/>
                <a:cs typeface="+mj-cs"/>
                <a:sym typeface="Calibri"/>
              </a:defRPr>
            </a:lvl1pPr>
            <a:lvl2pPr marL="0" marR="0" indent="228600" algn="l" defTabSz="825500" rtl="0" fontAlgn="auto" latinLnBrk="0" hangingPunct="0">
              <a:lnSpc>
                <a:spcPts val="3200"/>
              </a:lnSpc>
              <a:spcBef>
                <a:spcPts val="1600"/>
              </a:spcBef>
              <a:spcAft>
                <a:spcPts val="0"/>
              </a:spcAft>
              <a:buClrTx/>
              <a:buSzTx/>
              <a:buFontTx/>
              <a:buNone/>
              <a:tabLst/>
              <a:defRPr kumimoji="0" sz="3000" b="0" i="0" u="none" strike="noStrike" cap="none" spc="0" normalizeH="0" baseline="0">
                <a:ln>
                  <a:noFill/>
                </a:ln>
                <a:solidFill>
                  <a:srgbClr val="454545"/>
                </a:solidFill>
                <a:effectLst/>
                <a:uFillTx/>
                <a:latin typeface="+mj-lt"/>
                <a:ea typeface="+mj-ea"/>
                <a:cs typeface="+mj-cs"/>
                <a:sym typeface="Calibri"/>
              </a:defRPr>
            </a:lvl2pPr>
            <a:lvl3pPr marL="0" marR="0" indent="457200" algn="l" defTabSz="825500" rtl="0" fontAlgn="auto" latinLnBrk="0" hangingPunct="0">
              <a:lnSpc>
                <a:spcPts val="3200"/>
              </a:lnSpc>
              <a:spcBef>
                <a:spcPts val="1600"/>
              </a:spcBef>
              <a:spcAft>
                <a:spcPts val="0"/>
              </a:spcAft>
              <a:buClrTx/>
              <a:buSzTx/>
              <a:buFontTx/>
              <a:buNone/>
              <a:tabLst/>
              <a:defRPr kumimoji="0" sz="3000" b="0" i="0" u="none" strike="noStrike" cap="none" spc="0" normalizeH="0" baseline="0">
                <a:ln>
                  <a:noFill/>
                </a:ln>
                <a:solidFill>
                  <a:srgbClr val="454545"/>
                </a:solidFill>
                <a:effectLst/>
                <a:uFillTx/>
                <a:latin typeface="+mj-lt"/>
                <a:ea typeface="+mj-ea"/>
                <a:cs typeface="+mj-cs"/>
                <a:sym typeface="Calibri"/>
              </a:defRPr>
            </a:lvl3pPr>
            <a:lvl4pPr marL="0" marR="0" indent="685800" algn="l" defTabSz="825500" rtl="0" fontAlgn="auto" latinLnBrk="0" hangingPunct="0">
              <a:lnSpc>
                <a:spcPts val="3200"/>
              </a:lnSpc>
              <a:spcBef>
                <a:spcPts val="1600"/>
              </a:spcBef>
              <a:spcAft>
                <a:spcPts val="0"/>
              </a:spcAft>
              <a:buClrTx/>
              <a:buSzTx/>
              <a:buFontTx/>
              <a:buNone/>
              <a:tabLst/>
              <a:defRPr kumimoji="0" sz="3000" b="0" i="0" u="none" strike="noStrike" cap="none" spc="0" normalizeH="0" baseline="0">
                <a:ln>
                  <a:noFill/>
                </a:ln>
                <a:solidFill>
                  <a:srgbClr val="454545"/>
                </a:solidFill>
                <a:effectLst/>
                <a:uFillTx/>
                <a:latin typeface="+mj-lt"/>
                <a:ea typeface="+mj-ea"/>
                <a:cs typeface="+mj-cs"/>
                <a:sym typeface="Calibri"/>
              </a:defRPr>
            </a:lvl4pPr>
            <a:lvl5pPr marL="0" marR="0" indent="914400" algn="l" defTabSz="825500" rtl="0" fontAlgn="auto" latinLnBrk="0" hangingPunct="0">
              <a:lnSpc>
                <a:spcPts val="3200"/>
              </a:lnSpc>
              <a:spcBef>
                <a:spcPts val="1600"/>
              </a:spcBef>
              <a:spcAft>
                <a:spcPts val="0"/>
              </a:spcAft>
              <a:buClrTx/>
              <a:buSzTx/>
              <a:buFontTx/>
              <a:buNone/>
              <a:tabLst/>
              <a:defRPr kumimoji="0" sz="3000" b="0" i="0" u="none" strike="noStrike" cap="none" spc="0" normalizeH="0" baseline="0">
                <a:ln>
                  <a:noFill/>
                </a:ln>
                <a:solidFill>
                  <a:srgbClr val="454545"/>
                </a:solidFill>
                <a:effectLst/>
                <a:uFillTx/>
                <a:latin typeface="+mj-lt"/>
                <a:ea typeface="+mj-ea"/>
                <a:cs typeface="+mj-cs"/>
                <a:sym typeface="Calibri"/>
              </a:defRPr>
            </a:lvl5pPr>
            <a:lvl6pPr marL="0" marR="0" indent="1143000" algn="l" defTabSz="825500" rtl="0" fontAlgn="auto" latinLnBrk="0" hangingPunct="0">
              <a:lnSpc>
                <a:spcPts val="3200"/>
              </a:lnSpc>
              <a:spcBef>
                <a:spcPts val="1600"/>
              </a:spcBef>
              <a:spcAft>
                <a:spcPts val="0"/>
              </a:spcAft>
              <a:buClrTx/>
              <a:buSzTx/>
              <a:buFontTx/>
              <a:buNone/>
              <a:tabLst/>
              <a:defRPr kumimoji="0" sz="3000" b="0" i="0" u="none" strike="noStrike" cap="none" spc="0" normalizeH="0" baseline="0">
                <a:ln>
                  <a:noFill/>
                </a:ln>
                <a:solidFill>
                  <a:srgbClr val="454545"/>
                </a:solidFill>
                <a:effectLst/>
                <a:uFillTx/>
                <a:latin typeface="+mj-lt"/>
                <a:ea typeface="+mj-ea"/>
                <a:cs typeface="+mj-cs"/>
                <a:sym typeface="Calibri"/>
              </a:defRPr>
            </a:lvl6pPr>
            <a:lvl7pPr marL="0" marR="0" indent="1371600" algn="l" defTabSz="825500" rtl="0" fontAlgn="auto" latinLnBrk="0" hangingPunct="0">
              <a:lnSpc>
                <a:spcPts val="3200"/>
              </a:lnSpc>
              <a:spcBef>
                <a:spcPts val="1600"/>
              </a:spcBef>
              <a:spcAft>
                <a:spcPts val="0"/>
              </a:spcAft>
              <a:buClrTx/>
              <a:buSzTx/>
              <a:buFontTx/>
              <a:buNone/>
              <a:tabLst/>
              <a:defRPr kumimoji="0" sz="3000" b="0" i="0" u="none" strike="noStrike" cap="none" spc="0" normalizeH="0" baseline="0">
                <a:ln>
                  <a:noFill/>
                </a:ln>
                <a:solidFill>
                  <a:srgbClr val="454545"/>
                </a:solidFill>
                <a:effectLst/>
                <a:uFillTx/>
                <a:latin typeface="+mj-lt"/>
                <a:ea typeface="+mj-ea"/>
                <a:cs typeface="+mj-cs"/>
                <a:sym typeface="Calibri"/>
              </a:defRPr>
            </a:lvl7pPr>
            <a:lvl8pPr marL="0" marR="0" indent="1600200" algn="l" defTabSz="825500" rtl="0" fontAlgn="auto" latinLnBrk="0" hangingPunct="0">
              <a:lnSpc>
                <a:spcPts val="3200"/>
              </a:lnSpc>
              <a:spcBef>
                <a:spcPts val="1600"/>
              </a:spcBef>
              <a:spcAft>
                <a:spcPts val="0"/>
              </a:spcAft>
              <a:buClrTx/>
              <a:buSzTx/>
              <a:buFontTx/>
              <a:buNone/>
              <a:tabLst/>
              <a:defRPr kumimoji="0" sz="3000" b="0" i="0" u="none" strike="noStrike" cap="none" spc="0" normalizeH="0" baseline="0">
                <a:ln>
                  <a:noFill/>
                </a:ln>
                <a:solidFill>
                  <a:srgbClr val="454545"/>
                </a:solidFill>
                <a:effectLst/>
                <a:uFillTx/>
                <a:latin typeface="+mj-lt"/>
                <a:ea typeface="+mj-ea"/>
                <a:cs typeface="+mj-cs"/>
                <a:sym typeface="Calibri"/>
              </a:defRPr>
            </a:lvl8pPr>
            <a:lvl9pPr marL="0" marR="0" indent="1828800" algn="l" defTabSz="825500" rtl="0" fontAlgn="auto" latinLnBrk="0" hangingPunct="0">
              <a:lnSpc>
                <a:spcPts val="3200"/>
              </a:lnSpc>
              <a:spcBef>
                <a:spcPts val="1600"/>
              </a:spcBef>
              <a:spcAft>
                <a:spcPts val="0"/>
              </a:spcAft>
              <a:buClrTx/>
              <a:buSzTx/>
              <a:buFontTx/>
              <a:buNone/>
              <a:tabLst/>
              <a:defRPr kumimoji="0" sz="3000" b="0" i="0" u="none" strike="noStrike" cap="none" spc="0" normalizeH="0" baseline="0">
                <a:ln>
                  <a:noFill/>
                </a:ln>
                <a:solidFill>
                  <a:srgbClr val="454545"/>
                </a:solidFill>
                <a:effectLst/>
                <a:uFillTx/>
                <a:latin typeface="+mj-lt"/>
                <a:ea typeface="+mj-ea"/>
                <a:cs typeface="+mj-cs"/>
                <a:sym typeface="Calibri"/>
              </a:defRPr>
            </a:lvl9pPr>
          </a:lstStyle>
          <a:p>
            <a:pPr>
              <a:defRPr/>
            </a:pPr>
            <a:fld id="{86CB4B4D-7CA3-9044-876B-883B54F8677D}" type="slidenum">
              <a:rPr lang="de-DE" sz="750">
                <a:latin typeface="Calibri"/>
                <a:cs typeface="Calibri"/>
              </a:rPr>
              <a:pPr>
                <a:defRPr/>
              </a:pPr>
              <a:t>6</a:t>
            </a:fld>
            <a:endParaRPr lang="de-DE" sz="750" dirty="0">
              <a:latin typeface="Calibri"/>
              <a:cs typeface="Calibri"/>
            </a:endParaRPr>
          </a:p>
        </p:txBody>
      </p:sp>
      <p:sp>
        <p:nvSpPr>
          <p:cNvPr id="17" name="TextBox 16">
            <a:extLst>
              <a:ext uri="{FF2B5EF4-FFF2-40B4-BE49-F238E27FC236}">
                <a16:creationId xmlns:a16="http://schemas.microsoft.com/office/drawing/2014/main" id="{582976D8-F19E-6642-A3BB-1C829EB5F168}"/>
              </a:ext>
            </a:extLst>
          </p:cNvPr>
          <p:cNvSpPr txBox="1"/>
          <p:nvPr/>
        </p:nvSpPr>
        <p:spPr>
          <a:xfrm>
            <a:off x="2286650" y="4750996"/>
            <a:ext cx="4570701" cy="2077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sz="750" dirty="0"/>
              <a:t>https://live.european-language-grid.eu/catalogue/dashboard </a:t>
            </a:r>
            <a:endParaRPr lang="de-DE" sz="750" dirty="0"/>
          </a:p>
        </p:txBody>
      </p:sp>
      <p:pic>
        <p:nvPicPr>
          <p:cNvPr id="3" name="Picture 2" descr="Graphical user interface, application&#10;&#10;Description automatically generated">
            <a:extLst>
              <a:ext uri="{FF2B5EF4-FFF2-40B4-BE49-F238E27FC236}">
                <a16:creationId xmlns:a16="http://schemas.microsoft.com/office/drawing/2014/main" id="{C44FC665-8F8B-234E-BE2B-65E092FCD5FA}"/>
              </a:ext>
            </a:extLst>
          </p:cNvPr>
          <p:cNvPicPr>
            <a:picLocks noChangeAspect="1"/>
          </p:cNvPicPr>
          <p:nvPr/>
        </p:nvPicPr>
        <p:blipFill rotWithShape="1">
          <a:blip r:embed="rId3">
            <a:extLst>
              <a:ext uri="{28A0092B-C50C-407E-A947-70E740481C1C}">
                <a14:useLocalDpi xmlns:a14="http://schemas.microsoft.com/office/drawing/2010/main" val="0"/>
              </a:ext>
            </a:extLst>
          </a:blip>
          <a:srcRect t="7701"/>
          <a:stretch/>
        </p:blipFill>
        <p:spPr>
          <a:xfrm>
            <a:off x="145473" y="654968"/>
            <a:ext cx="8853054" cy="4085607"/>
          </a:xfrm>
          <a:prstGeom prst="rect">
            <a:avLst/>
          </a:prstGeom>
        </p:spPr>
      </p:pic>
      <p:sp>
        <p:nvSpPr>
          <p:cNvPr id="9" name="Their separate existence is a myth">
            <a:extLst>
              <a:ext uri="{FF2B5EF4-FFF2-40B4-BE49-F238E27FC236}">
                <a16:creationId xmlns:a16="http://schemas.microsoft.com/office/drawing/2014/main" id="{555E2F04-4D70-B948-A751-1421C1B7050F}"/>
              </a:ext>
            </a:extLst>
          </p:cNvPr>
          <p:cNvSpPr txBox="1">
            <a:spLocks/>
          </p:cNvSpPr>
          <p:nvPr/>
        </p:nvSpPr>
        <p:spPr>
          <a:xfrm>
            <a:off x="238125" y="177615"/>
            <a:ext cx="8669314" cy="6667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rmAutofit/>
          </a:bodyPr>
          <a:lstStyle>
            <a:lvl1pPr marL="0" marR="0" indent="0" algn="l" defTabSz="825500" rtl="0" latinLnBrk="0">
              <a:lnSpc>
                <a:spcPts val="6000"/>
              </a:lnSpc>
              <a:spcBef>
                <a:spcPts val="0"/>
              </a:spcBef>
              <a:spcAft>
                <a:spcPts val="0"/>
              </a:spcAft>
              <a:buClrTx/>
              <a:buSzTx/>
              <a:buFontTx/>
              <a:buNone/>
              <a:tabLst/>
              <a:defRPr sz="6000" b="1" i="0" u="none" strike="noStrike" cap="none" spc="0" baseline="0">
                <a:ln>
                  <a:noFill/>
                </a:ln>
                <a:solidFill>
                  <a:srgbClr val="454545"/>
                </a:solidFill>
                <a:uFillTx/>
                <a:latin typeface="+mj-lt"/>
                <a:ea typeface="+mj-ea"/>
                <a:cs typeface="+mj-cs"/>
                <a:sym typeface="Calibri"/>
              </a:defRPr>
            </a:lvl1pPr>
            <a:lvl2pPr marL="0" marR="0" indent="228600" algn="l" defTabSz="825500" rtl="0" latinLnBrk="0">
              <a:lnSpc>
                <a:spcPts val="6000"/>
              </a:lnSpc>
              <a:spcBef>
                <a:spcPts val="0"/>
              </a:spcBef>
              <a:spcAft>
                <a:spcPts val="0"/>
              </a:spcAft>
              <a:buClrTx/>
              <a:buSzTx/>
              <a:buFontTx/>
              <a:buNone/>
              <a:tabLst/>
              <a:defRPr sz="6000" b="1" i="0" u="none" strike="noStrike" cap="none" spc="0" baseline="0">
                <a:ln>
                  <a:noFill/>
                </a:ln>
                <a:solidFill>
                  <a:srgbClr val="454545"/>
                </a:solidFill>
                <a:uFillTx/>
                <a:latin typeface="+mj-lt"/>
                <a:ea typeface="+mj-ea"/>
                <a:cs typeface="+mj-cs"/>
                <a:sym typeface="Calibri"/>
              </a:defRPr>
            </a:lvl2pPr>
            <a:lvl3pPr marL="0" marR="0" indent="457200" algn="l" defTabSz="825500" rtl="0" latinLnBrk="0">
              <a:lnSpc>
                <a:spcPts val="6000"/>
              </a:lnSpc>
              <a:spcBef>
                <a:spcPts val="0"/>
              </a:spcBef>
              <a:spcAft>
                <a:spcPts val="0"/>
              </a:spcAft>
              <a:buClrTx/>
              <a:buSzTx/>
              <a:buFontTx/>
              <a:buNone/>
              <a:tabLst/>
              <a:defRPr sz="6000" b="1" i="0" u="none" strike="noStrike" cap="none" spc="0" baseline="0">
                <a:ln>
                  <a:noFill/>
                </a:ln>
                <a:solidFill>
                  <a:srgbClr val="454545"/>
                </a:solidFill>
                <a:uFillTx/>
                <a:latin typeface="+mj-lt"/>
                <a:ea typeface="+mj-ea"/>
                <a:cs typeface="+mj-cs"/>
                <a:sym typeface="Calibri"/>
              </a:defRPr>
            </a:lvl3pPr>
            <a:lvl4pPr marL="0" marR="0" indent="685800" algn="l" defTabSz="825500" rtl="0" latinLnBrk="0">
              <a:lnSpc>
                <a:spcPts val="6000"/>
              </a:lnSpc>
              <a:spcBef>
                <a:spcPts val="0"/>
              </a:spcBef>
              <a:spcAft>
                <a:spcPts val="0"/>
              </a:spcAft>
              <a:buClrTx/>
              <a:buSzTx/>
              <a:buFontTx/>
              <a:buNone/>
              <a:tabLst/>
              <a:defRPr sz="6000" b="1" i="0" u="none" strike="noStrike" cap="none" spc="0" baseline="0">
                <a:ln>
                  <a:noFill/>
                </a:ln>
                <a:solidFill>
                  <a:srgbClr val="454545"/>
                </a:solidFill>
                <a:uFillTx/>
                <a:latin typeface="+mj-lt"/>
                <a:ea typeface="+mj-ea"/>
                <a:cs typeface="+mj-cs"/>
                <a:sym typeface="Calibri"/>
              </a:defRPr>
            </a:lvl4pPr>
            <a:lvl5pPr marL="0" marR="0" indent="914400" algn="l" defTabSz="825500" rtl="0" latinLnBrk="0">
              <a:lnSpc>
                <a:spcPts val="6000"/>
              </a:lnSpc>
              <a:spcBef>
                <a:spcPts val="0"/>
              </a:spcBef>
              <a:spcAft>
                <a:spcPts val="0"/>
              </a:spcAft>
              <a:buClrTx/>
              <a:buSzTx/>
              <a:buFontTx/>
              <a:buNone/>
              <a:tabLst/>
              <a:defRPr sz="6000" b="1" i="0" u="none" strike="noStrike" cap="none" spc="0" baseline="0">
                <a:ln>
                  <a:noFill/>
                </a:ln>
                <a:solidFill>
                  <a:srgbClr val="454545"/>
                </a:solidFill>
                <a:uFillTx/>
                <a:latin typeface="+mj-lt"/>
                <a:ea typeface="+mj-ea"/>
                <a:cs typeface="+mj-cs"/>
                <a:sym typeface="Calibri"/>
              </a:defRPr>
            </a:lvl5pPr>
            <a:lvl6pPr marL="0" marR="0" indent="1143000" algn="l" defTabSz="825500" rtl="0" latinLnBrk="0">
              <a:lnSpc>
                <a:spcPts val="6000"/>
              </a:lnSpc>
              <a:spcBef>
                <a:spcPts val="0"/>
              </a:spcBef>
              <a:spcAft>
                <a:spcPts val="0"/>
              </a:spcAft>
              <a:buClrTx/>
              <a:buSzTx/>
              <a:buFontTx/>
              <a:buNone/>
              <a:tabLst/>
              <a:defRPr sz="6000" b="1" i="0" u="none" strike="noStrike" cap="none" spc="0" baseline="0">
                <a:ln>
                  <a:noFill/>
                </a:ln>
                <a:solidFill>
                  <a:srgbClr val="454545"/>
                </a:solidFill>
                <a:uFillTx/>
                <a:latin typeface="+mj-lt"/>
                <a:ea typeface="+mj-ea"/>
                <a:cs typeface="+mj-cs"/>
                <a:sym typeface="Calibri"/>
              </a:defRPr>
            </a:lvl6pPr>
            <a:lvl7pPr marL="0" marR="0" indent="1371600" algn="l" defTabSz="825500" rtl="0" latinLnBrk="0">
              <a:lnSpc>
                <a:spcPts val="6000"/>
              </a:lnSpc>
              <a:spcBef>
                <a:spcPts val="0"/>
              </a:spcBef>
              <a:spcAft>
                <a:spcPts val="0"/>
              </a:spcAft>
              <a:buClrTx/>
              <a:buSzTx/>
              <a:buFontTx/>
              <a:buNone/>
              <a:tabLst/>
              <a:defRPr sz="6000" b="1" i="0" u="none" strike="noStrike" cap="none" spc="0" baseline="0">
                <a:ln>
                  <a:noFill/>
                </a:ln>
                <a:solidFill>
                  <a:srgbClr val="454545"/>
                </a:solidFill>
                <a:uFillTx/>
                <a:latin typeface="+mj-lt"/>
                <a:ea typeface="+mj-ea"/>
                <a:cs typeface="+mj-cs"/>
                <a:sym typeface="Calibri"/>
              </a:defRPr>
            </a:lvl7pPr>
            <a:lvl8pPr marL="0" marR="0" indent="1600200" algn="l" defTabSz="825500" rtl="0" latinLnBrk="0">
              <a:lnSpc>
                <a:spcPts val="6000"/>
              </a:lnSpc>
              <a:spcBef>
                <a:spcPts val="0"/>
              </a:spcBef>
              <a:spcAft>
                <a:spcPts val="0"/>
              </a:spcAft>
              <a:buClrTx/>
              <a:buSzTx/>
              <a:buFontTx/>
              <a:buNone/>
              <a:tabLst/>
              <a:defRPr sz="6000" b="1" i="0" u="none" strike="noStrike" cap="none" spc="0" baseline="0">
                <a:ln>
                  <a:noFill/>
                </a:ln>
                <a:solidFill>
                  <a:srgbClr val="454545"/>
                </a:solidFill>
                <a:uFillTx/>
                <a:latin typeface="+mj-lt"/>
                <a:ea typeface="+mj-ea"/>
                <a:cs typeface="+mj-cs"/>
                <a:sym typeface="Calibri"/>
              </a:defRPr>
            </a:lvl8pPr>
            <a:lvl9pPr marL="0" marR="0" indent="1828800" algn="l" defTabSz="825500" rtl="0" latinLnBrk="0">
              <a:lnSpc>
                <a:spcPts val="6000"/>
              </a:lnSpc>
              <a:spcBef>
                <a:spcPts val="0"/>
              </a:spcBef>
              <a:spcAft>
                <a:spcPts val="0"/>
              </a:spcAft>
              <a:buClrTx/>
              <a:buSzTx/>
              <a:buFontTx/>
              <a:buNone/>
              <a:tabLst/>
              <a:defRPr sz="6000" b="1" i="0" u="none" strike="noStrike" cap="none" spc="0" baseline="0">
                <a:ln>
                  <a:noFill/>
                </a:ln>
                <a:solidFill>
                  <a:srgbClr val="454545"/>
                </a:solidFill>
                <a:uFillTx/>
                <a:latin typeface="+mj-lt"/>
                <a:ea typeface="+mj-ea"/>
                <a:cs typeface="+mj-cs"/>
                <a:sym typeface="Calibri"/>
              </a:defRPr>
            </a:lvl9pPr>
          </a:lstStyle>
          <a:p>
            <a:pPr hangingPunct="1">
              <a:defRPr/>
            </a:pPr>
            <a:endParaRPr lang="en-GB" sz="2250" dirty="0">
              <a:solidFill>
                <a:schemeClr val="tx1"/>
              </a:solidFill>
              <a:latin typeface="Calibri"/>
              <a:cs typeface="Calibri"/>
            </a:endParaRPr>
          </a:p>
        </p:txBody>
      </p:sp>
      <p:pic>
        <p:nvPicPr>
          <p:cNvPr id="10" name="Picture 9" descr="A picture containing text&#10;&#10;Description automatically generated">
            <a:extLst>
              <a:ext uri="{FF2B5EF4-FFF2-40B4-BE49-F238E27FC236}">
                <a16:creationId xmlns:a16="http://schemas.microsoft.com/office/drawing/2014/main" id="{374A4156-A486-D04A-8964-40C75AB015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53994" y="212255"/>
            <a:ext cx="1451882" cy="586461"/>
          </a:xfrm>
          <a:prstGeom prst="rect">
            <a:avLst/>
          </a:prstGeom>
          <a:solidFill>
            <a:schemeClr val="accent2"/>
          </a:solidFill>
        </p:spPr>
      </p:pic>
      <p:sp>
        <p:nvSpPr>
          <p:cNvPr id="11" name="TextBox 10">
            <a:extLst>
              <a:ext uri="{FF2B5EF4-FFF2-40B4-BE49-F238E27FC236}">
                <a16:creationId xmlns:a16="http://schemas.microsoft.com/office/drawing/2014/main" id="{CC2AFE2A-29E2-1D4B-871B-6F552E804295}"/>
              </a:ext>
            </a:extLst>
          </p:cNvPr>
          <p:cNvSpPr txBox="1"/>
          <p:nvPr/>
        </p:nvSpPr>
        <p:spPr>
          <a:xfrm>
            <a:off x="2466975" y="1615225"/>
            <a:ext cx="4210050" cy="1200329"/>
          </a:xfrm>
          <a:prstGeom prst="rect">
            <a:avLst/>
          </a:prstGeom>
          <a:solidFill>
            <a:schemeClr val="accent2"/>
          </a:solidFill>
          <a:ln w="12700" cap="flat">
            <a:no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wrap="square">
            <a:spAutoFit/>
          </a:bodyPr>
          <a:lstStyle/>
          <a:p>
            <a:pPr algn="ctr">
              <a:lnSpc>
                <a:spcPct val="100000"/>
              </a:lnSpc>
            </a:pPr>
            <a:r>
              <a:rPr lang="en-US" sz="1800" b="1" dirty="0">
                <a:solidFill>
                  <a:schemeClr val="accent3">
                    <a:lumMod val="60000"/>
                    <a:lumOff val="40000"/>
                  </a:schemeClr>
                </a:solidFill>
                <a:latin typeface="Calibri"/>
                <a:cs typeface="Calibri"/>
              </a:rPr>
              <a:t>Except for English and, to a certain extent, German, Spanish and French, </a:t>
            </a:r>
            <a:r>
              <a:rPr lang="en-US" sz="1800" b="1" i="1" dirty="0">
                <a:solidFill>
                  <a:schemeClr val="accent3">
                    <a:lumMod val="60000"/>
                    <a:lumOff val="40000"/>
                  </a:schemeClr>
                </a:solidFill>
                <a:latin typeface="Calibri"/>
                <a:cs typeface="Calibri"/>
              </a:rPr>
              <a:t>all</a:t>
            </a:r>
            <a:r>
              <a:rPr lang="en-US" sz="1800" b="1" dirty="0">
                <a:solidFill>
                  <a:schemeClr val="accent3">
                    <a:lumMod val="60000"/>
                    <a:lumOff val="40000"/>
                  </a:schemeClr>
                </a:solidFill>
                <a:latin typeface="Calibri"/>
                <a:cs typeface="Calibri"/>
              </a:rPr>
              <a:t> European languages are massively under-resourced in terms of data, tools and technologies.</a:t>
            </a:r>
            <a:endParaRPr lang="de-DE" sz="1800" b="1" dirty="0">
              <a:solidFill>
                <a:schemeClr val="accent3">
                  <a:lumMod val="60000"/>
                  <a:lumOff val="40000"/>
                </a:schemeClr>
              </a:solidFill>
              <a:latin typeface="Calibri"/>
              <a:cs typeface="Calibri"/>
            </a:endParaRPr>
          </a:p>
        </p:txBody>
      </p:sp>
    </p:spTree>
    <p:extLst>
      <p:ext uri="{BB962C8B-B14F-4D97-AF65-F5344CB8AC3E}">
        <p14:creationId xmlns:p14="http://schemas.microsoft.com/office/powerpoint/2010/main" val="4165473192"/>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520D8FF-BE42-F0E8-206F-F8C9147BF789}"/>
              </a:ext>
            </a:extLst>
          </p:cNvPr>
          <p:cNvPicPr>
            <a:picLocks noChangeAspect="1"/>
          </p:cNvPicPr>
          <p:nvPr/>
        </p:nvPicPr>
        <p:blipFill>
          <a:blip r:embed="rId2"/>
          <a:stretch>
            <a:fillRect/>
          </a:stretch>
        </p:blipFill>
        <p:spPr>
          <a:xfrm>
            <a:off x="5073445" y="3253391"/>
            <a:ext cx="3340510" cy="765863"/>
          </a:xfrm>
          <a:prstGeom prst="rect">
            <a:avLst/>
          </a:prstGeom>
        </p:spPr>
      </p:pic>
      <p:sp>
        <p:nvSpPr>
          <p:cNvPr id="2" name="Title 1">
            <a:extLst>
              <a:ext uri="{FF2B5EF4-FFF2-40B4-BE49-F238E27FC236}">
                <a16:creationId xmlns:a16="http://schemas.microsoft.com/office/drawing/2014/main" id="{932FDF58-AF95-37CD-1EC9-2C1196E26328}"/>
              </a:ext>
            </a:extLst>
          </p:cNvPr>
          <p:cNvSpPr>
            <a:spLocks noGrp="1"/>
          </p:cNvSpPr>
          <p:nvPr>
            <p:ph type="title"/>
          </p:nvPr>
        </p:nvSpPr>
        <p:spPr/>
        <p:txBody>
          <a:bodyPr/>
          <a:lstStyle/>
          <a:p>
            <a:r>
              <a:rPr lang="en-US" dirty="0"/>
              <a:t>Digital Language Equality: Metric</a:t>
            </a:r>
            <a:endParaRPr lang="el-GR" dirty="0"/>
          </a:p>
        </p:txBody>
      </p:sp>
      <p:sp>
        <p:nvSpPr>
          <p:cNvPr id="3" name="Slide Number Placeholder 2">
            <a:extLst>
              <a:ext uri="{FF2B5EF4-FFF2-40B4-BE49-F238E27FC236}">
                <a16:creationId xmlns:a16="http://schemas.microsoft.com/office/drawing/2014/main" id="{538E06E3-ABB3-5B88-76F2-ADDCC16EB145}"/>
              </a:ext>
            </a:extLst>
          </p:cNvPr>
          <p:cNvSpPr>
            <a:spLocks noGrp="1"/>
          </p:cNvSpPr>
          <p:nvPr>
            <p:ph type="sldNum" sz="quarter" idx="2"/>
          </p:nvPr>
        </p:nvSpPr>
        <p:spPr/>
        <p:txBody>
          <a:bodyPr/>
          <a:lstStyle/>
          <a:p>
            <a:pPr marL="0" marR="0" lvl="0" indent="0" algn="r" defTabSz="914400" rtl="0" eaLnBrk="1" fontAlgn="auto" latinLnBrk="0" hangingPunct="1">
              <a:lnSpc>
                <a:spcPct val="100000"/>
              </a:lnSpc>
              <a:spcBef>
                <a:spcPts val="0"/>
              </a:spcBef>
              <a:spcAft>
                <a:spcPts val="0"/>
              </a:spcAft>
              <a:buClr>
                <a:srgbClr val="454545"/>
              </a:buClr>
              <a:buSzPts val="750"/>
              <a:buFont typeface="Calibri"/>
              <a:buNone/>
              <a:tabLst/>
              <a:defRPr/>
            </a:pPr>
            <a:fld id="{86CB4B4D-7CA3-9044-876B-883B54F8677D}" type="slidenum">
              <a:rPr kumimoji="0" lang="el-GR" sz="750" b="0" i="0" u="none" strike="noStrike" kern="0" cap="none" spc="0" normalizeH="0" baseline="0" noProof="0" smtClean="0">
                <a:ln>
                  <a:noFill/>
                </a:ln>
                <a:solidFill>
                  <a:srgbClr val="454545"/>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454545"/>
                </a:buClr>
                <a:buSzPts val="750"/>
                <a:buFont typeface="Calibri"/>
                <a:buNone/>
                <a:tabLst/>
                <a:defRPr/>
              </a:pPr>
              <a:t>7</a:t>
            </a:fld>
            <a:endParaRPr kumimoji="0" lang="el-GR" sz="750" b="0" i="0" u="none" strike="noStrike" kern="0" cap="none" spc="0" normalizeH="0" baseline="0" noProof="0">
              <a:ln>
                <a:noFill/>
              </a:ln>
              <a:solidFill>
                <a:srgbClr val="454545"/>
              </a:solidFill>
              <a:effectLst/>
              <a:uLnTx/>
              <a:uFillTx/>
              <a:latin typeface="Calibri"/>
              <a:cs typeface="Calibri"/>
              <a:sym typeface="Calibri"/>
            </a:endParaRPr>
          </a:p>
        </p:txBody>
      </p:sp>
      <p:sp>
        <p:nvSpPr>
          <p:cNvPr id="5" name="Content Placeholder 4">
            <a:extLst>
              <a:ext uri="{FF2B5EF4-FFF2-40B4-BE49-F238E27FC236}">
                <a16:creationId xmlns:a16="http://schemas.microsoft.com/office/drawing/2014/main" id="{39F06E0C-73D3-1078-5584-AD530404E3E7}"/>
              </a:ext>
            </a:extLst>
          </p:cNvPr>
          <p:cNvSpPr>
            <a:spLocks noGrp="1"/>
          </p:cNvSpPr>
          <p:nvPr>
            <p:ph idx="1"/>
          </p:nvPr>
        </p:nvSpPr>
        <p:spPr>
          <a:xfrm>
            <a:off x="1291072" y="1050165"/>
            <a:ext cx="6274851" cy="3614671"/>
          </a:xfrm>
        </p:spPr>
        <p:txBody>
          <a:bodyPr>
            <a:normAutofit/>
          </a:bodyPr>
          <a:lstStyle/>
          <a:p>
            <a:r>
              <a:rPr lang="en-US" sz="2025" dirty="0"/>
              <a:t>a measure that reflects the </a:t>
            </a:r>
            <a:r>
              <a:rPr lang="en-US" sz="2000" b="1" kern="1200" dirty="0">
                <a:solidFill>
                  <a:srgbClr val="2D798A"/>
                </a:solidFill>
                <a:ea typeface="+mn-ea"/>
                <a:cs typeface="+mn-cs"/>
                <a:sym typeface="Arial"/>
              </a:rPr>
              <a:t>digital readiness of a language</a:t>
            </a:r>
            <a:r>
              <a:rPr lang="en-US" sz="2025" dirty="0"/>
              <a:t> and its contribution to the state of </a:t>
            </a:r>
            <a:r>
              <a:rPr lang="en-US" sz="2000" b="1" kern="1200" dirty="0">
                <a:solidFill>
                  <a:srgbClr val="2D798A"/>
                </a:solidFill>
                <a:ea typeface="+mn-ea"/>
                <a:cs typeface="+mn-cs"/>
                <a:sym typeface="Arial"/>
              </a:rPr>
              <a:t>technology-enabled multilingualism</a:t>
            </a:r>
            <a:r>
              <a:rPr lang="en-US" sz="2025" dirty="0"/>
              <a:t>, tracking its progress towards the goal of DLE</a:t>
            </a:r>
          </a:p>
          <a:p>
            <a:r>
              <a:rPr lang="en-US" sz="2000" b="1" kern="1200" dirty="0">
                <a:solidFill>
                  <a:srgbClr val="2D798A"/>
                </a:solidFill>
                <a:ea typeface="+mn-ea"/>
                <a:cs typeface="+mn-cs"/>
                <a:sym typeface="Arial"/>
              </a:rPr>
              <a:t>dynamic</a:t>
            </a:r>
            <a:r>
              <a:rPr lang="en-US" sz="2025" dirty="0"/>
              <a:t> nature, score can be (regularly) updated</a:t>
            </a:r>
          </a:p>
          <a:p>
            <a:r>
              <a:rPr lang="en-US" sz="2025" dirty="0"/>
              <a:t>computed for each language </a:t>
            </a:r>
            <a:r>
              <a:rPr lang="en-US" sz="2000" b="1" kern="1200" dirty="0">
                <a:solidFill>
                  <a:srgbClr val="2D798A"/>
                </a:solidFill>
                <a:ea typeface="+mn-ea"/>
                <a:cs typeface="+mn-cs"/>
                <a:sym typeface="Arial"/>
              </a:rPr>
              <a:t>on the basis of various factors</a:t>
            </a:r>
            <a:r>
              <a:rPr lang="en-US" sz="2025" dirty="0"/>
              <a:t>, grouped into </a:t>
            </a:r>
          </a:p>
          <a:p>
            <a:pPr lvl="1"/>
            <a:r>
              <a:rPr lang="en-US" sz="2100" b="1" dirty="0">
                <a:solidFill>
                  <a:schemeClr val="accent3">
                    <a:lumMod val="60000"/>
                    <a:lumOff val="40000"/>
                  </a:schemeClr>
                </a:solidFill>
              </a:rPr>
              <a:t>technological</a:t>
            </a:r>
            <a:r>
              <a:rPr lang="en-US" sz="2025" dirty="0"/>
              <a:t> factors and </a:t>
            </a:r>
          </a:p>
          <a:p>
            <a:pPr lvl="1"/>
            <a:r>
              <a:rPr lang="en-US" sz="2100" b="1" dirty="0">
                <a:solidFill>
                  <a:schemeClr val="accent3">
                    <a:lumMod val="60000"/>
                    <a:lumOff val="40000"/>
                  </a:schemeClr>
                </a:solidFill>
              </a:rPr>
              <a:t>contextual</a:t>
            </a:r>
            <a:r>
              <a:rPr lang="en-US" sz="2025" dirty="0"/>
              <a:t> factors</a:t>
            </a:r>
          </a:p>
          <a:p>
            <a:endParaRPr lang="el-GR" sz="2025" dirty="0"/>
          </a:p>
        </p:txBody>
      </p:sp>
      <p:pic>
        <p:nvPicPr>
          <p:cNvPr id="8" name="Picture 7">
            <a:extLst>
              <a:ext uri="{FF2B5EF4-FFF2-40B4-BE49-F238E27FC236}">
                <a16:creationId xmlns:a16="http://schemas.microsoft.com/office/drawing/2014/main" id="{CDA3C743-BDE3-E222-354F-EF73CD4C45C7}"/>
              </a:ext>
            </a:extLst>
          </p:cNvPr>
          <p:cNvPicPr>
            <a:picLocks noChangeAspect="1"/>
          </p:cNvPicPr>
          <p:nvPr/>
        </p:nvPicPr>
        <p:blipFill rotWithShape="1">
          <a:blip r:embed="rId3"/>
          <a:srcRect l="21276" r="16393" b="14795"/>
          <a:stretch/>
        </p:blipFill>
        <p:spPr>
          <a:xfrm>
            <a:off x="258708" y="1153609"/>
            <a:ext cx="973080" cy="1330178"/>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4B47435A-863E-0947-8A7C-D47F1B7781B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53994" y="212255"/>
            <a:ext cx="1451882" cy="586461"/>
          </a:xfrm>
          <a:prstGeom prst="rect">
            <a:avLst/>
          </a:prstGeom>
          <a:solidFill>
            <a:schemeClr val="accent2"/>
          </a:solidFill>
        </p:spPr>
      </p:pic>
      <p:sp>
        <p:nvSpPr>
          <p:cNvPr id="7" name="Text Placeholder 6">
            <a:extLst>
              <a:ext uri="{FF2B5EF4-FFF2-40B4-BE49-F238E27FC236}">
                <a16:creationId xmlns:a16="http://schemas.microsoft.com/office/drawing/2014/main" id="{7E6AF29F-6DB1-4119-E562-89DEE29C9CB6}"/>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2475097340"/>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Slide Number Placeholder 2">
            <a:extLst>
              <a:ext uri="{FF2B5EF4-FFF2-40B4-BE49-F238E27FC236}">
                <a16:creationId xmlns:a16="http://schemas.microsoft.com/office/drawing/2014/main" id="{E93140D0-1F34-1341-95A9-F2DEC98C20F5}"/>
              </a:ext>
            </a:extLst>
          </p:cNvPr>
          <p:cNvSpPr txBox="1">
            <a:spLocks/>
          </p:cNvSpPr>
          <p:nvPr/>
        </p:nvSpPr>
        <p:spPr>
          <a:xfrm>
            <a:off x="8859349" y="4787544"/>
            <a:ext cx="48090" cy="115416"/>
          </a:xfrm>
          <a:prstGeom prst="rect">
            <a:avLst/>
          </a:prstGeom>
          <a:ln w="12700">
            <a:miter lim="400000"/>
          </a:ln>
        </p:spPr>
        <p:txBody>
          <a:bodyPr wrap="none" lIns="0" tIns="0" rIns="0" bIns="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454545"/>
                </a:solidFill>
                <a:effectLst/>
                <a:uFillTx/>
                <a:latin typeface="+mj-lt"/>
                <a:ea typeface="+mj-ea"/>
                <a:cs typeface="+mj-cs"/>
                <a:sym typeface="Calibri"/>
              </a:defRPr>
            </a:lvl1pPr>
            <a:lvl2pPr marL="0" marR="0" indent="228600" algn="l" defTabSz="825500" rtl="0" fontAlgn="auto" latinLnBrk="0" hangingPunct="0">
              <a:lnSpc>
                <a:spcPts val="3200"/>
              </a:lnSpc>
              <a:spcBef>
                <a:spcPts val="1600"/>
              </a:spcBef>
              <a:spcAft>
                <a:spcPts val="0"/>
              </a:spcAft>
              <a:buClrTx/>
              <a:buSzTx/>
              <a:buFontTx/>
              <a:buNone/>
              <a:tabLst/>
              <a:defRPr kumimoji="0" sz="3000" b="0" i="0" u="none" strike="noStrike" cap="none" spc="0" normalizeH="0" baseline="0">
                <a:ln>
                  <a:noFill/>
                </a:ln>
                <a:solidFill>
                  <a:srgbClr val="454545"/>
                </a:solidFill>
                <a:effectLst/>
                <a:uFillTx/>
                <a:latin typeface="+mj-lt"/>
                <a:ea typeface="+mj-ea"/>
                <a:cs typeface="+mj-cs"/>
                <a:sym typeface="Calibri"/>
              </a:defRPr>
            </a:lvl2pPr>
            <a:lvl3pPr marL="0" marR="0" indent="457200" algn="l" defTabSz="825500" rtl="0" fontAlgn="auto" latinLnBrk="0" hangingPunct="0">
              <a:lnSpc>
                <a:spcPts val="3200"/>
              </a:lnSpc>
              <a:spcBef>
                <a:spcPts val="1600"/>
              </a:spcBef>
              <a:spcAft>
                <a:spcPts val="0"/>
              </a:spcAft>
              <a:buClrTx/>
              <a:buSzTx/>
              <a:buFontTx/>
              <a:buNone/>
              <a:tabLst/>
              <a:defRPr kumimoji="0" sz="3000" b="0" i="0" u="none" strike="noStrike" cap="none" spc="0" normalizeH="0" baseline="0">
                <a:ln>
                  <a:noFill/>
                </a:ln>
                <a:solidFill>
                  <a:srgbClr val="454545"/>
                </a:solidFill>
                <a:effectLst/>
                <a:uFillTx/>
                <a:latin typeface="+mj-lt"/>
                <a:ea typeface="+mj-ea"/>
                <a:cs typeface="+mj-cs"/>
                <a:sym typeface="Calibri"/>
              </a:defRPr>
            </a:lvl3pPr>
            <a:lvl4pPr marL="0" marR="0" indent="685800" algn="l" defTabSz="825500" rtl="0" fontAlgn="auto" latinLnBrk="0" hangingPunct="0">
              <a:lnSpc>
                <a:spcPts val="3200"/>
              </a:lnSpc>
              <a:spcBef>
                <a:spcPts val="1600"/>
              </a:spcBef>
              <a:spcAft>
                <a:spcPts val="0"/>
              </a:spcAft>
              <a:buClrTx/>
              <a:buSzTx/>
              <a:buFontTx/>
              <a:buNone/>
              <a:tabLst/>
              <a:defRPr kumimoji="0" sz="3000" b="0" i="0" u="none" strike="noStrike" cap="none" spc="0" normalizeH="0" baseline="0">
                <a:ln>
                  <a:noFill/>
                </a:ln>
                <a:solidFill>
                  <a:srgbClr val="454545"/>
                </a:solidFill>
                <a:effectLst/>
                <a:uFillTx/>
                <a:latin typeface="+mj-lt"/>
                <a:ea typeface="+mj-ea"/>
                <a:cs typeface="+mj-cs"/>
                <a:sym typeface="Calibri"/>
              </a:defRPr>
            </a:lvl4pPr>
            <a:lvl5pPr marL="0" marR="0" indent="914400" algn="l" defTabSz="825500" rtl="0" fontAlgn="auto" latinLnBrk="0" hangingPunct="0">
              <a:lnSpc>
                <a:spcPts val="3200"/>
              </a:lnSpc>
              <a:spcBef>
                <a:spcPts val="1600"/>
              </a:spcBef>
              <a:spcAft>
                <a:spcPts val="0"/>
              </a:spcAft>
              <a:buClrTx/>
              <a:buSzTx/>
              <a:buFontTx/>
              <a:buNone/>
              <a:tabLst/>
              <a:defRPr kumimoji="0" sz="3000" b="0" i="0" u="none" strike="noStrike" cap="none" spc="0" normalizeH="0" baseline="0">
                <a:ln>
                  <a:noFill/>
                </a:ln>
                <a:solidFill>
                  <a:srgbClr val="454545"/>
                </a:solidFill>
                <a:effectLst/>
                <a:uFillTx/>
                <a:latin typeface="+mj-lt"/>
                <a:ea typeface="+mj-ea"/>
                <a:cs typeface="+mj-cs"/>
                <a:sym typeface="Calibri"/>
              </a:defRPr>
            </a:lvl5pPr>
            <a:lvl6pPr marL="0" marR="0" indent="1143000" algn="l" defTabSz="825500" rtl="0" fontAlgn="auto" latinLnBrk="0" hangingPunct="0">
              <a:lnSpc>
                <a:spcPts val="3200"/>
              </a:lnSpc>
              <a:spcBef>
                <a:spcPts val="1600"/>
              </a:spcBef>
              <a:spcAft>
                <a:spcPts val="0"/>
              </a:spcAft>
              <a:buClrTx/>
              <a:buSzTx/>
              <a:buFontTx/>
              <a:buNone/>
              <a:tabLst/>
              <a:defRPr kumimoji="0" sz="3000" b="0" i="0" u="none" strike="noStrike" cap="none" spc="0" normalizeH="0" baseline="0">
                <a:ln>
                  <a:noFill/>
                </a:ln>
                <a:solidFill>
                  <a:srgbClr val="454545"/>
                </a:solidFill>
                <a:effectLst/>
                <a:uFillTx/>
                <a:latin typeface="+mj-lt"/>
                <a:ea typeface="+mj-ea"/>
                <a:cs typeface="+mj-cs"/>
                <a:sym typeface="Calibri"/>
              </a:defRPr>
            </a:lvl6pPr>
            <a:lvl7pPr marL="0" marR="0" indent="1371600" algn="l" defTabSz="825500" rtl="0" fontAlgn="auto" latinLnBrk="0" hangingPunct="0">
              <a:lnSpc>
                <a:spcPts val="3200"/>
              </a:lnSpc>
              <a:spcBef>
                <a:spcPts val="1600"/>
              </a:spcBef>
              <a:spcAft>
                <a:spcPts val="0"/>
              </a:spcAft>
              <a:buClrTx/>
              <a:buSzTx/>
              <a:buFontTx/>
              <a:buNone/>
              <a:tabLst/>
              <a:defRPr kumimoji="0" sz="3000" b="0" i="0" u="none" strike="noStrike" cap="none" spc="0" normalizeH="0" baseline="0">
                <a:ln>
                  <a:noFill/>
                </a:ln>
                <a:solidFill>
                  <a:srgbClr val="454545"/>
                </a:solidFill>
                <a:effectLst/>
                <a:uFillTx/>
                <a:latin typeface="+mj-lt"/>
                <a:ea typeface="+mj-ea"/>
                <a:cs typeface="+mj-cs"/>
                <a:sym typeface="Calibri"/>
              </a:defRPr>
            </a:lvl7pPr>
            <a:lvl8pPr marL="0" marR="0" indent="1600200" algn="l" defTabSz="825500" rtl="0" fontAlgn="auto" latinLnBrk="0" hangingPunct="0">
              <a:lnSpc>
                <a:spcPts val="3200"/>
              </a:lnSpc>
              <a:spcBef>
                <a:spcPts val="1600"/>
              </a:spcBef>
              <a:spcAft>
                <a:spcPts val="0"/>
              </a:spcAft>
              <a:buClrTx/>
              <a:buSzTx/>
              <a:buFontTx/>
              <a:buNone/>
              <a:tabLst/>
              <a:defRPr kumimoji="0" sz="3000" b="0" i="0" u="none" strike="noStrike" cap="none" spc="0" normalizeH="0" baseline="0">
                <a:ln>
                  <a:noFill/>
                </a:ln>
                <a:solidFill>
                  <a:srgbClr val="454545"/>
                </a:solidFill>
                <a:effectLst/>
                <a:uFillTx/>
                <a:latin typeface="+mj-lt"/>
                <a:ea typeface="+mj-ea"/>
                <a:cs typeface="+mj-cs"/>
                <a:sym typeface="Calibri"/>
              </a:defRPr>
            </a:lvl8pPr>
            <a:lvl9pPr marL="0" marR="0" indent="1828800" algn="l" defTabSz="825500" rtl="0" fontAlgn="auto" latinLnBrk="0" hangingPunct="0">
              <a:lnSpc>
                <a:spcPts val="3200"/>
              </a:lnSpc>
              <a:spcBef>
                <a:spcPts val="1600"/>
              </a:spcBef>
              <a:spcAft>
                <a:spcPts val="0"/>
              </a:spcAft>
              <a:buClrTx/>
              <a:buSzTx/>
              <a:buFontTx/>
              <a:buNone/>
              <a:tabLst/>
              <a:defRPr kumimoji="0" sz="3000" b="0" i="0" u="none" strike="noStrike" cap="none" spc="0" normalizeH="0" baseline="0">
                <a:ln>
                  <a:noFill/>
                </a:ln>
                <a:solidFill>
                  <a:srgbClr val="454545"/>
                </a:solidFill>
                <a:effectLst/>
                <a:uFillTx/>
                <a:latin typeface="+mj-lt"/>
                <a:ea typeface="+mj-ea"/>
                <a:cs typeface="+mj-cs"/>
                <a:sym typeface="Calibri"/>
              </a:defRPr>
            </a:lvl9pPr>
          </a:lstStyle>
          <a:p>
            <a:pPr marL="0" marR="0" lvl="0" indent="0" algn="r" defTabSz="309563" rtl="0" eaLnBrk="1" fontAlgn="auto" latinLnBrk="0" hangingPunct="0">
              <a:lnSpc>
                <a:spcPct val="100000"/>
              </a:lnSpc>
              <a:spcBef>
                <a:spcPts val="0"/>
              </a:spcBef>
              <a:spcAft>
                <a:spcPts val="0"/>
              </a:spcAft>
              <a:buClrTx/>
              <a:buSzTx/>
              <a:buFontTx/>
              <a:buNone/>
              <a:tabLst/>
              <a:defRPr/>
            </a:pPr>
            <a:fld id="{86CB4B4D-7CA3-9044-876B-883B54F8677D}" type="slidenum">
              <a:rPr kumimoji="0" lang="de-DE" sz="750" b="0" i="0" u="none" strike="noStrike" kern="0" cap="none" spc="0" normalizeH="0" baseline="0" noProof="0">
                <a:ln>
                  <a:noFill/>
                </a:ln>
                <a:solidFill>
                  <a:srgbClr val="454545"/>
                </a:solidFill>
                <a:effectLst/>
                <a:uLnTx/>
                <a:uFillTx/>
                <a:latin typeface="Calibri"/>
                <a:ea typeface="+mj-ea"/>
                <a:cs typeface="Calibri"/>
                <a:sym typeface="Calibri"/>
              </a:rPr>
              <a:pPr marL="0" marR="0" lvl="0" indent="0" algn="r" defTabSz="309563" rtl="0" eaLnBrk="1" fontAlgn="auto" latinLnBrk="0" hangingPunct="0">
                <a:lnSpc>
                  <a:spcPct val="100000"/>
                </a:lnSpc>
                <a:spcBef>
                  <a:spcPts val="0"/>
                </a:spcBef>
                <a:spcAft>
                  <a:spcPts val="0"/>
                </a:spcAft>
                <a:buClrTx/>
                <a:buSzTx/>
                <a:buFontTx/>
                <a:buNone/>
                <a:tabLst/>
                <a:defRPr/>
              </a:pPr>
              <a:t>8</a:t>
            </a:fld>
            <a:endParaRPr kumimoji="0" lang="de-DE" sz="750" b="0" i="0" u="none" strike="noStrike" kern="0" cap="none" spc="0" normalizeH="0" baseline="0" noProof="0" dirty="0">
              <a:ln>
                <a:noFill/>
              </a:ln>
              <a:solidFill>
                <a:srgbClr val="454545"/>
              </a:solidFill>
              <a:effectLst/>
              <a:uLnTx/>
              <a:uFillTx/>
              <a:latin typeface="Calibri"/>
              <a:ea typeface="+mj-ea"/>
              <a:cs typeface="Calibri"/>
              <a:sym typeface="Calibri"/>
            </a:endParaRPr>
          </a:p>
        </p:txBody>
      </p:sp>
      <p:sp>
        <p:nvSpPr>
          <p:cNvPr id="23" name="Oval 22">
            <a:extLst>
              <a:ext uri="{FF2B5EF4-FFF2-40B4-BE49-F238E27FC236}">
                <a16:creationId xmlns:a16="http://schemas.microsoft.com/office/drawing/2014/main" id="{6E7DE20E-941A-F349-9AA9-AED6C7B0CDA7}"/>
              </a:ext>
            </a:extLst>
          </p:cNvPr>
          <p:cNvSpPr/>
          <p:nvPr/>
        </p:nvSpPr>
        <p:spPr>
          <a:xfrm>
            <a:off x="3554482" y="1093962"/>
            <a:ext cx="5557382" cy="2665771"/>
          </a:xfrm>
          <a:prstGeom prst="ellipse">
            <a:avLst/>
          </a:prstGeom>
          <a:solidFill>
            <a:sysClr val="window" lastClr="FFFFFF">
              <a:lumMod val="75000"/>
            </a:sysClr>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aa-ET" sz="1350" b="0" i="0" u="none" strike="noStrike" kern="1200" cap="none" spc="0" normalizeH="0" baseline="0" noProof="0" dirty="0">
              <a:ln>
                <a:noFill/>
              </a:ln>
              <a:solidFill>
                <a:prstClr val="white"/>
              </a:solidFill>
              <a:effectLst/>
              <a:uLnTx/>
              <a:uFillTx/>
              <a:latin typeface="Calibri" panose="020F0502020204030204"/>
              <a:ea typeface="+mn-ea"/>
              <a:cs typeface="Arial"/>
              <a:sym typeface="Arial"/>
            </a:endParaRPr>
          </a:p>
        </p:txBody>
      </p:sp>
      <p:sp>
        <p:nvSpPr>
          <p:cNvPr id="24" name="Oval 23">
            <a:extLst>
              <a:ext uri="{FF2B5EF4-FFF2-40B4-BE49-F238E27FC236}">
                <a16:creationId xmlns:a16="http://schemas.microsoft.com/office/drawing/2014/main" id="{0B809EBC-6050-8744-8DE4-DA590E726F8E}"/>
              </a:ext>
            </a:extLst>
          </p:cNvPr>
          <p:cNvSpPr/>
          <p:nvPr/>
        </p:nvSpPr>
        <p:spPr>
          <a:xfrm>
            <a:off x="22122" y="1093962"/>
            <a:ext cx="5557382" cy="2665771"/>
          </a:xfrm>
          <a:prstGeom prst="ellipse">
            <a:avLst/>
          </a:prstGeom>
          <a:solidFill>
            <a:sysClr val="window" lastClr="FFFFFF">
              <a:lumMod val="95000"/>
              <a:alpha val="66000"/>
            </a:sysClr>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aa-ET" sz="1350" b="0" i="0" u="none" strike="noStrike" kern="1200" cap="none" spc="0" normalizeH="0" baseline="0" noProof="0" dirty="0">
              <a:ln>
                <a:noFill/>
              </a:ln>
              <a:solidFill>
                <a:prstClr val="white"/>
              </a:solidFill>
              <a:effectLst/>
              <a:uLnTx/>
              <a:uFillTx/>
              <a:latin typeface="Calibri" panose="020F0502020204030204"/>
              <a:ea typeface="+mn-ea"/>
              <a:cs typeface="Arial"/>
              <a:sym typeface="Arial"/>
            </a:endParaRPr>
          </a:p>
        </p:txBody>
      </p:sp>
      <p:sp>
        <p:nvSpPr>
          <p:cNvPr id="25" name="TextBox 24">
            <a:extLst>
              <a:ext uri="{FF2B5EF4-FFF2-40B4-BE49-F238E27FC236}">
                <a16:creationId xmlns:a16="http://schemas.microsoft.com/office/drawing/2014/main" id="{668CE9CA-E44E-5841-BEA4-BD73FB8B2380}"/>
              </a:ext>
            </a:extLst>
          </p:cNvPr>
          <p:cNvSpPr txBox="1"/>
          <p:nvPr/>
        </p:nvSpPr>
        <p:spPr>
          <a:xfrm>
            <a:off x="664963" y="1425799"/>
            <a:ext cx="3805274" cy="30008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r>
              <a:rPr kumimoji="0" lang="aa-ET" sz="1350" b="1" i="0" u="none" strike="noStrike" kern="1200" cap="none" spc="0" normalizeH="0" baseline="0" noProof="0" dirty="0">
                <a:ln>
                  <a:noFill/>
                </a:ln>
                <a:solidFill>
                  <a:srgbClr val="BD407A"/>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Technological Factors</a:t>
            </a:r>
          </a:p>
        </p:txBody>
      </p:sp>
      <p:sp>
        <p:nvSpPr>
          <p:cNvPr id="26" name="TextBox 25">
            <a:extLst>
              <a:ext uri="{FF2B5EF4-FFF2-40B4-BE49-F238E27FC236}">
                <a16:creationId xmlns:a16="http://schemas.microsoft.com/office/drawing/2014/main" id="{75514BC9-142E-1842-AB39-50C344DA23DE}"/>
              </a:ext>
            </a:extLst>
          </p:cNvPr>
          <p:cNvSpPr txBox="1"/>
          <p:nvPr/>
        </p:nvSpPr>
        <p:spPr>
          <a:xfrm>
            <a:off x="3984168" y="1393738"/>
            <a:ext cx="4403081" cy="30008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r>
              <a:rPr kumimoji="0" lang="aa-ET" sz="1350" b="1" i="0" u="none" strike="noStrike" kern="1200" cap="none" spc="0" normalizeH="0" baseline="0" noProof="0" dirty="0">
                <a:ln>
                  <a:noFill/>
                </a:ln>
                <a:solidFill>
                  <a:srgbClr val="BD407A"/>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Contextual Factors</a:t>
            </a:r>
          </a:p>
        </p:txBody>
      </p:sp>
      <p:sp>
        <p:nvSpPr>
          <p:cNvPr id="27" name="TextBox 26">
            <a:extLst>
              <a:ext uri="{FF2B5EF4-FFF2-40B4-BE49-F238E27FC236}">
                <a16:creationId xmlns:a16="http://schemas.microsoft.com/office/drawing/2014/main" id="{E273BC54-72A5-EF43-B3BF-4856B1055800}"/>
              </a:ext>
            </a:extLst>
          </p:cNvPr>
          <p:cNvSpPr txBox="1">
            <a:spLocks/>
          </p:cNvSpPr>
          <p:nvPr/>
        </p:nvSpPr>
        <p:spPr>
          <a:xfrm>
            <a:off x="377369" y="1731176"/>
            <a:ext cx="2598168" cy="1542893"/>
          </a:xfrm>
          <a:prstGeom prst="rect">
            <a:avLst/>
          </a:prstGeom>
          <a:noFill/>
        </p:spPr>
        <p:txBody>
          <a:bodyPr wrap="square" rtlCol="0" anchor="ctr">
            <a:noAutofit/>
          </a:bodyPr>
          <a:lstStyle/>
          <a:p>
            <a:pPr marL="214313" marR="0" lvl="0" indent="-214313" algn="l" defTabSz="6858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aa-ET" sz="1200" b="0" i="0" u="none" strike="noStrike" kern="1200" cap="none" spc="0" normalizeH="0" baseline="0" noProof="0" dirty="0">
                <a:ln>
                  <a:noFill/>
                </a:ln>
                <a:solidFill>
                  <a:srgbClr val="454545"/>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Tools and Services</a:t>
            </a:r>
          </a:p>
          <a:p>
            <a:pPr marL="214313" marR="0" lvl="0" indent="-214313" algn="l" defTabSz="6858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aa-ET" sz="1200" b="0" i="0" u="none" strike="noStrike" kern="1200" cap="none" spc="0" normalizeH="0" baseline="0" noProof="0" dirty="0">
                <a:ln>
                  <a:noFill/>
                </a:ln>
                <a:solidFill>
                  <a:srgbClr val="454545"/>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Corpora</a:t>
            </a:r>
          </a:p>
          <a:p>
            <a:pPr marL="214313" marR="0" lvl="0" indent="-214313" algn="l" defTabSz="6858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aa-ET" sz="1200" b="0" i="0" u="none" strike="noStrike" kern="1200" cap="none" spc="0" normalizeH="0" baseline="0" noProof="0" dirty="0">
                <a:ln>
                  <a:noFill/>
                </a:ln>
                <a:solidFill>
                  <a:srgbClr val="454545"/>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Language Descriptions and Models</a:t>
            </a:r>
          </a:p>
          <a:p>
            <a:pPr marL="214313" marR="0" lvl="0" indent="-214313" algn="l" defTabSz="6858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aa-ET" sz="1200" b="0" i="0" u="none" strike="noStrike" kern="1200" cap="none" spc="0" normalizeH="0" baseline="0" noProof="0" dirty="0">
                <a:ln>
                  <a:noFill/>
                </a:ln>
                <a:solidFill>
                  <a:srgbClr val="454545"/>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Lexical and Conceptual Resources</a:t>
            </a:r>
          </a:p>
        </p:txBody>
      </p:sp>
      <p:sp>
        <p:nvSpPr>
          <p:cNvPr id="28" name="TextBox 27">
            <a:extLst>
              <a:ext uri="{FF2B5EF4-FFF2-40B4-BE49-F238E27FC236}">
                <a16:creationId xmlns:a16="http://schemas.microsoft.com/office/drawing/2014/main" id="{6D736C3C-1327-0449-9932-2E6541EA0BD8}"/>
              </a:ext>
            </a:extLst>
          </p:cNvPr>
          <p:cNvSpPr txBox="1">
            <a:spLocks/>
          </p:cNvSpPr>
          <p:nvPr/>
        </p:nvSpPr>
        <p:spPr>
          <a:xfrm>
            <a:off x="2974523" y="1734861"/>
            <a:ext cx="1208120" cy="1542893"/>
          </a:xfrm>
          <a:prstGeom prst="rect">
            <a:avLst/>
          </a:prstGeom>
          <a:noFill/>
        </p:spPr>
        <p:txBody>
          <a:bodyPr wrap="none" rtlCol="0" anchor="ctr">
            <a:noAutofit/>
          </a:bodyPr>
          <a:lstStyle/>
          <a:p>
            <a:pPr marL="214313" marR="0" lvl="0" indent="-214313" algn="l" defTabSz="6858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aa-ET" sz="1200" b="0" i="0" u="none" strike="noStrike" kern="1200" cap="none" spc="0" normalizeH="0" baseline="0" noProof="0" dirty="0">
                <a:ln>
                  <a:noFill/>
                </a:ln>
                <a:solidFill>
                  <a:srgbClr val="454545"/>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Projects</a:t>
            </a:r>
          </a:p>
          <a:p>
            <a:pPr marL="214313" marR="0" lvl="0" indent="-214313" algn="l" defTabSz="6858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aa-ET" sz="1200" b="0" i="0" u="none" strike="noStrike" kern="1200" cap="none" spc="0" normalizeH="0" baseline="0" noProof="0" dirty="0">
                <a:ln>
                  <a:noFill/>
                </a:ln>
                <a:solidFill>
                  <a:srgbClr val="454545"/>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Organisations</a:t>
            </a:r>
          </a:p>
        </p:txBody>
      </p:sp>
      <p:sp>
        <p:nvSpPr>
          <p:cNvPr id="29" name="TextBox 28">
            <a:extLst>
              <a:ext uri="{FF2B5EF4-FFF2-40B4-BE49-F238E27FC236}">
                <a16:creationId xmlns:a16="http://schemas.microsoft.com/office/drawing/2014/main" id="{2EA9983A-3F54-5D41-84C9-BAB60F43C165}"/>
              </a:ext>
            </a:extLst>
          </p:cNvPr>
          <p:cNvSpPr txBox="1">
            <a:spLocks/>
          </p:cNvSpPr>
          <p:nvPr/>
        </p:nvSpPr>
        <p:spPr>
          <a:xfrm>
            <a:off x="6779797" y="1731178"/>
            <a:ext cx="1620636" cy="1546577"/>
          </a:xfrm>
          <a:prstGeom prst="rect">
            <a:avLst/>
          </a:prstGeom>
          <a:noFill/>
        </p:spPr>
        <p:txBody>
          <a:bodyPr wrap="none" rtlCol="0" anchor="ctr">
            <a:noAutofit/>
          </a:bodyPr>
          <a:lstStyle/>
          <a:p>
            <a:pPr marL="214313" marR="0" lvl="0" indent="-214313" algn="l" defTabSz="6858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aa-ET" sz="1200" b="0" i="0" u="none" strike="noStrike" kern="1200" cap="none" spc="0" normalizeH="0" baseline="0" noProof="0" dirty="0">
                <a:ln>
                  <a:noFill/>
                </a:ln>
                <a:solidFill>
                  <a:srgbClr val="454545"/>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Economy</a:t>
            </a:r>
          </a:p>
          <a:p>
            <a:pPr marL="214313" marR="0" lvl="0" indent="-214313" algn="l" defTabSz="6858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aa-ET" sz="1200" b="0" i="0" u="none" strike="noStrike" kern="1200" cap="none" spc="0" normalizeH="0" baseline="0" noProof="0" dirty="0">
                <a:ln>
                  <a:noFill/>
                </a:ln>
                <a:solidFill>
                  <a:srgbClr val="454545"/>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Education</a:t>
            </a:r>
          </a:p>
          <a:p>
            <a:pPr marL="214313" marR="0" lvl="0" indent="-214313" algn="l" defTabSz="6858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aa-ET" sz="1200" b="0" i="0" u="none" strike="noStrike" kern="1200" cap="none" spc="0" normalizeH="0" baseline="0" noProof="0" dirty="0">
                <a:ln>
                  <a:noFill/>
                </a:ln>
                <a:solidFill>
                  <a:srgbClr val="454545"/>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Funding</a:t>
            </a:r>
          </a:p>
          <a:p>
            <a:pPr marL="214313" marR="0" lvl="0" indent="-214313" algn="l" defTabSz="6858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aa-ET" sz="1200" b="0" i="0" u="none" strike="noStrike" kern="1200" cap="none" spc="0" normalizeH="0" baseline="0" noProof="0" dirty="0">
                <a:ln>
                  <a:noFill/>
                </a:ln>
                <a:solidFill>
                  <a:srgbClr val="454545"/>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Law</a:t>
            </a:r>
          </a:p>
          <a:p>
            <a:pPr marL="214313" marR="0" lvl="0" indent="-214313" algn="l" defTabSz="6858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aa-ET" sz="1200" b="0" i="0" u="none" strike="noStrike" kern="1200" cap="none" spc="0" normalizeH="0" baseline="0" noProof="0" dirty="0">
                <a:ln>
                  <a:noFill/>
                </a:ln>
                <a:solidFill>
                  <a:srgbClr val="454545"/>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Media</a:t>
            </a:r>
          </a:p>
          <a:p>
            <a:pPr marL="214313" marR="0" lvl="0" indent="-214313" algn="l" defTabSz="6858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aa-ET" sz="1200" b="0" i="0" u="none" strike="noStrike" kern="1200" cap="none" spc="0" normalizeH="0" baseline="0" noProof="0" dirty="0">
                <a:ln>
                  <a:noFill/>
                </a:ln>
                <a:solidFill>
                  <a:srgbClr val="454545"/>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Policy</a:t>
            </a:r>
          </a:p>
          <a:p>
            <a:pPr marL="214313" marR="0" lvl="0" indent="-214313" algn="l" defTabSz="6858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aa-ET" sz="1200" b="0" i="0" u="none" strike="noStrike" kern="1200" cap="none" spc="0" normalizeH="0" baseline="0" noProof="0" dirty="0">
                <a:ln>
                  <a:noFill/>
                </a:ln>
                <a:solidFill>
                  <a:srgbClr val="454545"/>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Public administration</a:t>
            </a:r>
          </a:p>
          <a:p>
            <a:pPr marL="214313" marR="0" lvl="0" indent="-214313" algn="l" defTabSz="6858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aa-ET" sz="1200" b="0" i="0" u="none" strike="noStrike" kern="1200" cap="none" spc="0" normalizeH="0" baseline="0" noProof="0" dirty="0">
                <a:ln>
                  <a:noFill/>
                </a:ln>
                <a:solidFill>
                  <a:srgbClr val="454545"/>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Society</a:t>
            </a:r>
          </a:p>
        </p:txBody>
      </p:sp>
      <p:sp>
        <p:nvSpPr>
          <p:cNvPr id="30" name="TextBox 29">
            <a:extLst>
              <a:ext uri="{FF2B5EF4-FFF2-40B4-BE49-F238E27FC236}">
                <a16:creationId xmlns:a16="http://schemas.microsoft.com/office/drawing/2014/main" id="{33026BCA-1D2B-9F4A-9D4F-105091F7EF12}"/>
              </a:ext>
            </a:extLst>
          </p:cNvPr>
          <p:cNvSpPr txBox="1">
            <a:spLocks/>
          </p:cNvSpPr>
          <p:nvPr/>
        </p:nvSpPr>
        <p:spPr>
          <a:xfrm>
            <a:off x="4417695" y="1731176"/>
            <a:ext cx="2090203" cy="1546577"/>
          </a:xfrm>
          <a:prstGeom prst="rect">
            <a:avLst/>
          </a:prstGeom>
          <a:noFill/>
        </p:spPr>
        <p:txBody>
          <a:bodyPr wrap="none" rtlCol="0" anchor="ctr">
            <a:noAutofit/>
          </a:bodyPr>
          <a:lstStyle/>
          <a:p>
            <a:pPr marL="214313" marR="0" lvl="0" indent="-214313" algn="l" defTabSz="6858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aa-ET" sz="1200" b="0" i="0" u="none" strike="noStrike" kern="1200" cap="none" spc="0" normalizeH="0" baseline="0" noProof="0" dirty="0">
                <a:ln>
                  <a:noFill/>
                </a:ln>
                <a:solidFill>
                  <a:srgbClr val="454545"/>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Industry</a:t>
            </a:r>
          </a:p>
          <a:p>
            <a:pPr marL="214313" marR="0" lvl="0" indent="-214313" algn="l" defTabSz="6858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aa-ET" sz="1200" b="0" i="0" u="none" strike="noStrike" kern="1200" cap="none" spc="0" normalizeH="0" baseline="0" noProof="0" dirty="0">
                <a:ln>
                  <a:noFill/>
                </a:ln>
                <a:solidFill>
                  <a:srgbClr val="454545"/>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Online</a:t>
            </a:r>
          </a:p>
          <a:p>
            <a:pPr marL="214313" marR="0" lvl="0" indent="-214313" algn="l" defTabSz="6858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454545"/>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R</a:t>
            </a:r>
            <a:r>
              <a:rPr kumimoji="0" lang="aa-ET" sz="1200" b="0" i="0" u="none" strike="noStrike" kern="1200" cap="none" spc="0" normalizeH="0" baseline="0" noProof="0" dirty="0">
                <a:ln>
                  <a:noFill/>
                </a:ln>
                <a:solidFill>
                  <a:srgbClr val="454545"/>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&amp;D&amp;I</a:t>
            </a:r>
          </a:p>
          <a:p>
            <a:pPr marL="214313" marR="0" lvl="0" indent="-214313" algn="l" defTabSz="6858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aa-ET" sz="1200" b="0" i="0" u="none" strike="noStrike" kern="1200" cap="none" spc="0" normalizeH="0" baseline="0" noProof="0" dirty="0">
              <a:ln>
                <a:noFill/>
              </a:ln>
              <a:solidFill>
                <a:srgbClr val="454545"/>
              </a:solidFill>
              <a:effectLst/>
              <a:uLnTx/>
              <a:uFillTx/>
              <a:latin typeface="Noto Sans" panose="020B0502040504020204" pitchFamily="34" charset="0"/>
              <a:ea typeface="Noto Sans" panose="020B0502040504020204" pitchFamily="34" charset="0"/>
              <a:cs typeface="Noto Sans" panose="020B0502040504020204" pitchFamily="34" charset="0"/>
              <a:sym typeface="Arial"/>
            </a:endParaRPr>
          </a:p>
        </p:txBody>
      </p:sp>
      <p:pic>
        <p:nvPicPr>
          <p:cNvPr id="33" name="Picture 32" descr="A picture containing text&#10;&#10;Description automatically generated">
            <a:extLst>
              <a:ext uri="{FF2B5EF4-FFF2-40B4-BE49-F238E27FC236}">
                <a16:creationId xmlns:a16="http://schemas.microsoft.com/office/drawing/2014/main" id="{52D4D4D7-D289-014C-98DE-5A03EBC414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53994" y="212255"/>
            <a:ext cx="1451882" cy="586461"/>
          </a:xfrm>
          <a:prstGeom prst="rect">
            <a:avLst/>
          </a:prstGeom>
          <a:solidFill>
            <a:schemeClr val="accent2"/>
          </a:solidFill>
        </p:spPr>
      </p:pic>
      <p:sp>
        <p:nvSpPr>
          <p:cNvPr id="2" name="Title 1">
            <a:extLst>
              <a:ext uri="{FF2B5EF4-FFF2-40B4-BE49-F238E27FC236}">
                <a16:creationId xmlns:a16="http://schemas.microsoft.com/office/drawing/2014/main" id="{95CBDD83-2602-CEF6-3DE8-5DDB234810C8}"/>
              </a:ext>
            </a:extLst>
          </p:cNvPr>
          <p:cNvSpPr>
            <a:spLocks noGrp="1"/>
          </p:cNvSpPr>
          <p:nvPr>
            <p:ph type="title"/>
          </p:nvPr>
        </p:nvSpPr>
        <p:spPr>
          <a:xfrm>
            <a:off x="238125" y="238125"/>
            <a:ext cx="8667750" cy="666750"/>
          </a:xfrm>
        </p:spPr>
        <p:txBody>
          <a:bodyPr/>
          <a:lstStyle/>
          <a:p>
            <a:r>
              <a:rPr lang="en-US" dirty="0"/>
              <a:t>Digital Language Equality: Metric</a:t>
            </a:r>
            <a:endParaRPr lang="el-GR" dirty="0"/>
          </a:p>
        </p:txBody>
      </p:sp>
      <p:pic>
        <p:nvPicPr>
          <p:cNvPr id="3" name="Picture 2" descr="European Language Grid - Home">
            <a:extLst>
              <a:ext uri="{FF2B5EF4-FFF2-40B4-BE49-F238E27FC236}">
                <a16:creationId xmlns:a16="http://schemas.microsoft.com/office/drawing/2014/main" id="{A7CDE213-C251-513C-7E1F-1848A04F8A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7627" y="3234237"/>
            <a:ext cx="2133859" cy="1115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491737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02B3ED1-7BC6-8748-952B-1691055674EA}"/>
              </a:ext>
            </a:extLst>
          </p:cNvPr>
          <p:cNvSpPr>
            <a:spLocks noGrp="1"/>
          </p:cNvSpPr>
          <p:nvPr>
            <p:ph type="ftr" sz="quarter" idx="11"/>
          </p:nvPr>
        </p:nvSpPr>
        <p:spPr>
          <a:xfrm>
            <a:off x="837011" y="4774407"/>
            <a:ext cx="7424862" cy="273844"/>
          </a:xfrm>
        </p:spPr>
        <p:txBody>
          <a:bodyPr/>
          <a:lstStyle/>
          <a:p>
            <a:pPr marL="0" marR="0" lvl="0" indent="0" algn="ctr" defTabSz="914400" rtl="0" eaLnBrk="1" fontAlgn="auto" latinLnBrk="0" hangingPunct="1">
              <a:lnSpc>
                <a:spcPct val="120000"/>
              </a:lnSpc>
              <a:spcBef>
                <a:spcPts val="0"/>
              </a:spcBef>
              <a:spcAft>
                <a:spcPts val="0"/>
              </a:spcAft>
              <a:buClr>
                <a:srgbClr val="929292"/>
              </a:buClr>
              <a:buSzPts val="750"/>
              <a:buFont typeface="Calibri"/>
              <a:buNone/>
              <a:tabLst/>
              <a:defRPr/>
            </a:pPr>
            <a:r>
              <a:rPr kumimoji="0" lang="de-DE" sz="750" b="0" i="0" u="none" strike="noStrike" kern="0" cap="none" spc="0" normalizeH="0" baseline="0" noProof="0" dirty="0">
                <a:ln>
                  <a:noFill/>
                </a:ln>
                <a:solidFill>
                  <a:srgbClr val="929292"/>
                </a:solidFill>
                <a:effectLst/>
                <a:uLnTx/>
                <a:uFillTx/>
                <a:latin typeface="Calibri"/>
                <a:cs typeface="Calibri"/>
                <a:sym typeface="Calibri"/>
              </a:rPr>
              <a:t>STOA Workshop 2022</a:t>
            </a:r>
          </a:p>
        </p:txBody>
      </p:sp>
      <p:pic>
        <p:nvPicPr>
          <p:cNvPr id="33" name="Picture 32" descr="A picture containing text&#10;&#10;Description automatically generated">
            <a:extLst>
              <a:ext uri="{FF2B5EF4-FFF2-40B4-BE49-F238E27FC236}">
                <a16:creationId xmlns:a16="http://schemas.microsoft.com/office/drawing/2014/main" id="{52D4D4D7-D289-014C-98DE-5A03EBC414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53994" y="212255"/>
            <a:ext cx="1451882" cy="586461"/>
          </a:xfrm>
          <a:prstGeom prst="rect">
            <a:avLst/>
          </a:prstGeom>
          <a:solidFill>
            <a:schemeClr val="accent2"/>
          </a:solidFill>
        </p:spPr>
      </p:pic>
      <p:sp>
        <p:nvSpPr>
          <p:cNvPr id="2" name="Title 1">
            <a:extLst>
              <a:ext uri="{FF2B5EF4-FFF2-40B4-BE49-F238E27FC236}">
                <a16:creationId xmlns:a16="http://schemas.microsoft.com/office/drawing/2014/main" id="{95CBDD83-2602-CEF6-3DE8-5DDB234810C8}"/>
              </a:ext>
            </a:extLst>
          </p:cNvPr>
          <p:cNvSpPr>
            <a:spLocks noGrp="1"/>
          </p:cNvSpPr>
          <p:nvPr>
            <p:ph type="title"/>
          </p:nvPr>
        </p:nvSpPr>
        <p:spPr>
          <a:xfrm>
            <a:off x="197566" y="11587"/>
            <a:ext cx="8667750" cy="666750"/>
          </a:xfrm>
        </p:spPr>
        <p:txBody>
          <a:bodyPr/>
          <a:lstStyle/>
          <a:p>
            <a:r>
              <a:rPr lang="en-US" dirty="0"/>
              <a:t>European Language Grid – “the yellow pages” of LT </a:t>
            </a:r>
            <a:endParaRPr lang="el-GR" dirty="0"/>
          </a:p>
        </p:txBody>
      </p:sp>
      <p:sp>
        <p:nvSpPr>
          <p:cNvPr id="6" name="TextBox 5">
            <a:extLst>
              <a:ext uri="{FF2B5EF4-FFF2-40B4-BE49-F238E27FC236}">
                <a16:creationId xmlns:a16="http://schemas.microsoft.com/office/drawing/2014/main" id="{8B9E0296-D889-E8F0-AC3F-E3945F6707E1}"/>
              </a:ext>
            </a:extLst>
          </p:cNvPr>
          <p:cNvSpPr txBox="1"/>
          <p:nvPr/>
        </p:nvSpPr>
        <p:spPr>
          <a:xfrm>
            <a:off x="2246091" y="4585521"/>
            <a:ext cx="4570701" cy="2077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50" b="0" i="0" u="none" strike="noStrike" kern="0" cap="none" spc="0" normalizeH="0" baseline="0" noProof="0" dirty="0">
                <a:ln>
                  <a:noFill/>
                </a:ln>
                <a:solidFill>
                  <a:srgbClr val="000000"/>
                </a:solidFill>
                <a:effectLst/>
                <a:uLnTx/>
                <a:uFillTx/>
                <a:latin typeface="Arial"/>
                <a:cs typeface="Arial"/>
                <a:sym typeface="Arial"/>
              </a:rPr>
              <a:t>https://live.european-language-grid.eu/</a:t>
            </a:r>
            <a:endParaRPr kumimoji="0" lang="de-DE" sz="750" b="0" i="0" u="none" strike="noStrike" kern="0" cap="none" spc="0" normalizeH="0" baseline="0" noProof="0" dirty="0">
              <a:ln>
                <a:noFill/>
              </a:ln>
              <a:solidFill>
                <a:srgbClr val="000000"/>
              </a:solidFill>
              <a:effectLst/>
              <a:uLnTx/>
              <a:uFillTx/>
              <a:latin typeface="Arial"/>
              <a:cs typeface="Arial"/>
              <a:sym typeface="Arial"/>
            </a:endParaRPr>
          </a:p>
        </p:txBody>
      </p:sp>
      <p:pic>
        <p:nvPicPr>
          <p:cNvPr id="7" name="Picture 6" descr="A screenshot of a website&#10;&#10;Description automatically generated">
            <a:extLst>
              <a:ext uri="{FF2B5EF4-FFF2-40B4-BE49-F238E27FC236}">
                <a16:creationId xmlns:a16="http://schemas.microsoft.com/office/drawing/2014/main" id="{F38ACB61-CF18-02F0-DEC9-83A1B88180F6}"/>
              </a:ext>
            </a:extLst>
          </p:cNvPr>
          <p:cNvPicPr>
            <a:picLocks noChangeAspect="1"/>
          </p:cNvPicPr>
          <p:nvPr/>
        </p:nvPicPr>
        <p:blipFill>
          <a:blip r:embed="rId4"/>
          <a:stretch>
            <a:fillRect/>
          </a:stretch>
        </p:blipFill>
        <p:spPr>
          <a:xfrm>
            <a:off x="407535" y="769440"/>
            <a:ext cx="7564370" cy="3759871"/>
          </a:xfrm>
          <a:prstGeom prst="rect">
            <a:avLst/>
          </a:prstGeom>
        </p:spPr>
      </p:pic>
    </p:spTree>
    <p:extLst>
      <p:ext uri="{BB962C8B-B14F-4D97-AF65-F5344CB8AC3E}">
        <p14:creationId xmlns:p14="http://schemas.microsoft.com/office/powerpoint/2010/main" val="2382812752"/>
      </p:ext>
    </p:extLst>
  </p:cSld>
  <p:clrMapOvr>
    <a:masterClrMapping/>
  </p:clrMapOvr>
  <p:transition spd="med"/>
</p:sld>
</file>

<file path=ppt/theme/theme1.xml><?xml version="1.0" encoding="utf-8"?>
<a:theme xmlns:a="http://schemas.openxmlformats.org/drawingml/2006/main"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a:themeElements>
    <a:clrScheme name="Black">
      <a:dk1>
        <a:srgbClr val="454545"/>
      </a:dk1>
      <a:lt1>
        <a:srgbClr val="000000"/>
      </a:lt1>
      <a:dk2>
        <a:srgbClr val="F0A49D"/>
      </a:dk2>
      <a:lt2>
        <a:srgbClr val="5C5A75"/>
      </a:lt2>
      <a:accent1>
        <a:srgbClr val="F7F3F2"/>
      </a:accent1>
      <a:accent2>
        <a:srgbClr val="FFFFFF"/>
      </a:accent2>
      <a:accent3>
        <a:srgbClr val="9E265E"/>
      </a:accent3>
      <a:accent4>
        <a:srgbClr val="BD407A"/>
      </a:accent4>
      <a:accent5>
        <a:srgbClr val="C2789B"/>
      </a:accent5>
      <a:accent6>
        <a:srgbClr val="9E6626"/>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835</TotalTime>
  <Words>1248</Words>
  <Application>Microsoft Macintosh PowerPoint</Application>
  <PresentationFormat>On-screen Show (16:9)</PresentationFormat>
  <Paragraphs>126</Paragraphs>
  <Slides>25</Slides>
  <Notes>22</Notes>
  <HiddenSlides>2</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25</vt:i4>
      </vt:variant>
    </vt:vector>
  </HeadingPairs>
  <TitlesOfParts>
    <vt:vector size="35" baseType="lpstr">
      <vt:lpstr>Systemschrift</vt:lpstr>
      <vt:lpstr>Raleway</vt:lpstr>
      <vt:lpstr>Calibri</vt:lpstr>
      <vt:lpstr>Wingdings</vt:lpstr>
      <vt:lpstr>Lato</vt:lpstr>
      <vt:lpstr>Arquitecta Light</vt:lpstr>
      <vt:lpstr>Arial</vt:lpstr>
      <vt:lpstr>Noto Sans</vt:lpstr>
      <vt:lpstr>Streamline</vt:lpstr>
      <vt:lpstr>Default</vt:lpstr>
      <vt:lpstr>UniDive WG3 </vt:lpstr>
      <vt:lpstr>2012 META-NET White Paper Series: LT Support Levels</vt:lpstr>
      <vt:lpstr>PowerPoint Presentation</vt:lpstr>
      <vt:lpstr>European Language Equality Project. (2021-2022)</vt:lpstr>
      <vt:lpstr>PowerPoint Presentation</vt:lpstr>
      <vt:lpstr>PowerPoint Presentation</vt:lpstr>
      <vt:lpstr>Digital Language Equality: Metric</vt:lpstr>
      <vt:lpstr>Digital Language Equality: Metric</vt:lpstr>
      <vt:lpstr>European Language Grid – “the yellow pages” of LT </vt:lpstr>
      <vt:lpstr>European Language Grid –  harvests other platforms</vt:lpstr>
      <vt:lpstr>European Language Grid – catalogue search</vt:lpstr>
      <vt:lpstr>Task Overview</vt:lpstr>
      <vt:lpstr>Task 3.1.1: Assessing the “discoverability” of NLP tools </vt:lpstr>
      <vt:lpstr>PowerPoint Presentation</vt:lpstr>
      <vt:lpstr>E.g Search for Albanian Tools  - ELRA Catalogue</vt:lpstr>
      <vt:lpstr>E.g Search for Albanian Tools  - CLARIN-SI Catalogue</vt:lpstr>
      <vt:lpstr>E.g Search for Albanian Tools  - ELG Catalogue</vt:lpstr>
      <vt:lpstr>E.g Search for Albanian Tools  - Hugging Face </vt:lpstr>
      <vt:lpstr>Task 3.1.1: Assessing the “discoverability”  of NLP tools </vt:lpstr>
      <vt:lpstr>Task 3.1.2: Tool Availability Analysis </vt:lpstr>
      <vt:lpstr>PowerPoint Presentation</vt:lpstr>
      <vt:lpstr>PowerPoint Presentation</vt:lpstr>
      <vt:lpstr>Task 3.1.2: Tool Availability Analysis </vt:lpstr>
      <vt:lpstr>Task 3.1.2: Tool Availability Analysis – sign up! </vt:lpstr>
      <vt:lpstr>Thank you for your attention! Go raibh maith agaibh!  Questions? Ceisteanna?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UniDive WG3 </dc:title>
  <cp:lastModifiedBy>Joakim Nivre</cp:lastModifiedBy>
  <cp:revision>10</cp:revision>
  <dcterms:modified xsi:type="dcterms:W3CDTF">2024-02-09T08:09:59Z</dcterms:modified>
</cp:coreProperties>
</file>